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3" r:id="rId2"/>
  </p:sldMasterIdLst>
  <p:notesMasterIdLst>
    <p:notesMasterId r:id="rId62"/>
  </p:notesMasterIdLst>
  <p:handoutMasterIdLst>
    <p:handoutMasterId r:id="rId63"/>
  </p:handoutMasterIdLst>
  <p:sldIdLst>
    <p:sldId id="426" r:id="rId3"/>
    <p:sldId id="552" r:id="rId4"/>
    <p:sldId id="593" r:id="rId5"/>
    <p:sldId id="637" r:id="rId6"/>
    <p:sldId id="640" r:id="rId7"/>
    <p:sldId id="639" r:id="rId8"/>
    <p:sldId id="614" r:id="rId9"/>
    <p:sldId id="555" r:id="rId10"/>
    <p:sldId id="556" r:id="rId11"/>
    <p:sldId id="651" r:id="rId12"/>
    <p:sldId id="652" r:id="rId13"/>
    <p:sldId id="641" r:id="rId14"/>
    <p:sldId id="669" r:id="rId15"/>
    <p:sldId id="638" r:id="rId16"/>
    <p:sldId id="670" r:id="rId17"/>
    <p:sldId id="562" r:id="rId18"/>
    <p:sldId id="559" r:id="rId19"/>
    <p:sldId id="563" r:id="rId20"/>
    <p:sldId id="672" r:id="rId21"/>
    <p:sldId id="695" r:id="rId22"/>
    <p:sldId id="692" r:id="rId23"/>
    <p:sldId id="668" r:id="rId24"/>
    <p:sldId id="621" r:id="rId25"/>
    <p:sldId id="622" r:id="rId26"/>
    <p:sldId id="590" r:id="rId27"/>
    <p:sldId id="682" r:id="rId28"/>
    <p:sldId id="685" r:id="rId29"/>
    <p:sldId id="686" r:id="rId30"/>
    <p:sldId id="687" r:id="rId31"/>
    <p:sldId id="690" r:id="rId32"/>
    <p:sldId id="696" r:id="rId33"/>
    <p:sldId id="697" r:id="rId34"/>
    <p:sldId id="688" r:id="rId35"/>
    <p:sldId id="689" r:id="rId36"/>
    <p:sldId id="678" r:id="rId37"/>
    <p:sldId id="679" r:id="rId38"/>
    <p:sldId id="680" r:id="rId39"/>
    <p:sldId id="681" r:id="rId40"/>
    <p:sldId id="693" r:id="rId41"/>
    <p:sldId id="694" r:id="rId42"/>
    <p:sldId id="675" r:id="rId43"/>
    <p:sldId id="699" r:id="rId44"/>
    <p:sldId id="683" r:id="rId45"/>
    <p:sldId id="676" r:id="rId46"/>
    <p:sldId id="677" r:id="rId47"/>
    <p:sldId id="684" r:id="rId48"/>
    <p:sldId id="674" r:id="rId49"/>
    <p:sldId id="665" r:id="rId50"/>
    <p:sldId id="666" r:id="rId51"/>
    <p:sldId id="653" r:id="rId52"/>
    <p:sldId id="654" r:id="rId53"/>
    <p:sldId id="655" r:id="rId54"/>
    <p:sldId id="656" r:id="rId55"/>
    <p:sldId id="514" r:id="rId56"/>
    <p:sldId id="528" r:id="rId57"/>
    <p:sldId id="573" r:id="rId58"/>
    <p:sldId id="594" r:id="rId59"/>
    <p:sldId id="435" r:id="rId60"/>
    <p:sldId id="423" r:id="rId61"/>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933">
          <p15:clr>
            <a:srgbClr val="A4A3A4"/>
          </p15:clr>
        </p15:guide>
        <p15:guide id="3" orient="horz" pos="1706">
          <p15:clr>
            <a:srgbClr val="A4A3A4"/>
          </p15:clr>
        </p15:guide>
        <p15:guide id="4" orient="horz" pos="1480">
          <p15:clr>
            <a:srgbClr val="A4A3A4"/>
          </p15:clr>
        </p15:guide>
        <p15:guide id="5" orient="horz" pos="1253">
          <p15:clr>
            <a:srgbClr val="A4A3A4"/>
          </p15:clr>
        </p15:guide>
        <p15:guide id="6" orient="horz" pos="1026">
          <p15:clr>
            <a:srgbClr val="A4A3A4"/>
          </p15:clr>
        </p15:guide>
        <p15:guide id="7" orient="horz" pos="799">
          <p15:clr>
            <a:srgbClr val="A4A3A4"/>
          </p15:clr>
        </p15:guide>
        <p15:guide id="8" orient="horz" pos="572">
          <p15:clr>
            <a:srgbClr val="A4A3A4"/>
          </p15:clr>
        </p15:guide>
        <p15:guide id="9" orient="horz" pos="3475">
          <p15:clr>
            <a:srgbClr val="A4A3A4"/>
          </p15:clr>
        </p15:guide>
        <p15:guide id="10" pos="2880">
          <p15:clr>
            <a:srgbClr val="A4A3A4"/>
          </p15:clr>
        </p15:guide>
        <p15:guide id="11" pos="389">
          <p15:clr>
            <a:srgbClr val="A4A3A4"/>
          </p15:clr>
        </p15:guide>
        <p15:guide id="12" pos="2653">
          <p15:clr>
            <a:srgbClr val="A4A3A4"/>
          </p15:clr>
        </p15:guide>
        <p15:guide id="13" pos="2426">
          <p15:clr>
            <a:srgbClr val="A4A3A4"/>
          </p15:clr>
        </p15:guide>
        <p15:guide id="14" pos="2200">
          <p15:clr>
            <a:srgbClr val="A4A3A4"/>
          </p15:clr>
        </p15:guide>
        <p15:guide id="15" pos="1973">
          <p15:clr>
            <a:srgbClr val="A4A3A4"/>
          </p15:clr>
        </p15:guide>
        <p15:guide id="16" pos="1746">
          <p15:clr>
            <a:srgbClr val="A4A3A4"/>
          </p15:clr>
        </p15:guide>
        <p15:guide id="17" pos="1483">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729900"/>
    <a:srgbClr val="997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95" autoAdjust="0"/>
    <p:restoredTop sz="64487" autoAdjust="0"/>
  </p:normalViewPr>
  <p:slideViewPr>
    <p:cSldViewPr>
      <p:cViewPr varScale="1">
        <p:scale>
          <a:sx n="71" d="100"/>
          <a:sy n="71" d="100"/>
        </p:scale>
        <p:origin x="1434" y="60"/>
      </p:cViewPr>
      <p:guideLst>
        <p:guide orient="horz" pos="2160"/>
        <p:guide orient="horz" pos="1933"/>
        <p:guide orient="horz" pos="1706"/>
        <p:guide orient="horz" pos="1480"/>
        <p:guide orient="horz" pos="1253"/>
        <p:guide orient="horz" pos="1026"/>
        <p:guide orient="horz" pos="799"/>
        <p:guide orient="horz" pos="572"/>
        <p:guide orient="horz" pos="3475"/>
        <p:guide pos="2880"/>
        <p:guide pos="389"/>
        <p:guide pos="2653"/>
        <p:guide pos="2426"/>
        <p:guide pos="2200"/>
        <p:guide pos="1973"/>
        <p:guide pos="1746"/>
        <p:guide pos="14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532" y="-7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7A7EE4-CB59-4208-BA6B-3C4B6D9C1F97}"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pt-BR"/>
        </a:p>
      </dgm:t>
    </dgm:pt>
    <dgm:pt modelId="{7173C924-AE35-4BEE-B14C-DEF67625D5ED}">
      <dgm:prSet/>
      <dgm:spPr/>
      <dgm:t>
        <a:bodyPr/>
        <a:lstStyle/>
        <a:p>
          <a:r>
            <a:rPr lang="pt-BR" b="1" dirty="0" smtClean="0"/>
            <a:t>ETE</a:t>
          </a:r>
          <a:endParaRPr lang="pt-BR" b="1" dirty="0"/>
        </a:p>
      </dgm:t>
    </dgm:pt>
    <dgm:pt modelId="{2E44EB3F-FF3F-4654-86B1-6FD8CFA7FC3C}" type="parTrans" cxnId="{45696B34-1CDE-4879-BDB4-CCB778E53FA7}">
      <dgm:prSet/>
      <dgm:spPr/>
      <dgm:t>
        <a:bodyPr/>
        <a:lstStyle/>
        <a:p>
          <a:endParaRPr lang="pt-BR"/>
        </a:p>
      </dgm:t>
    </dgm:pt>
    <dgm:pt modelId="{AC237FC4-16C2-4858-860A-B650CDFD8928}" type="sibTrans" cxnId="{45696B34-1CDE-4879-BDB4-CCB778E53FA7}">
      <dgm:prSet/>
      <dgm:spPr/>
      <dgm:t>
        <a:bodyPr/>
        <a:lstStyle/>
        <a:p>
          <a:endParaRPr lang="pt-BR"/>
        </a:p>
      </dgm:t>
    </dgm:pt>
    <dgm:pt modelId="{7CDB28AA-D6E0-4131-BB7A-8FBA68ED7F6B}">
      <dgm:prSet/>
      <dgm:spPr/>
      <dgm:t>
        <a:bodyPr/>
        <a:lstStyle/>
        <a:p>
          <a:r>
            <a:rPr lang="pt-BR" dirty="0" smtClean="0"/>
            <a:t>Rompimento da estrutura da ETE com vazamento de efluente líquido no solo, podendo atingir lençol freático e consequentemente propriedades adjacentes</a:t>
          </a:r>
          <a:endParaRPr lang="pt-BR" dirty="0"/>
        </a:p>
      </dgm:t>
    </dgm:pt>
    <dgm:pt modelId="{BB51A8F9-38E2-4C84-B386-EEE03247479B}" type="parTrans" cxnId="{9EB4D0F9-6478-4141-BEC7-2A3A417B5280}">
      <dgm:prSet/>
      <dgm:spPr/>
      <dgm:t>
        <a:bodyPr/>
        <a:lstStyle/>
        <a:p>
          <a:endParaRPr lang="pt-BR"/>
        </a:p>
      </dgm:t>
    </dgm:pt>
    <dgm:pt modelId="{E6EF9090-B494-4485-8930-F31EDF024311}" type="sibTrans" cxnId="{9EB4D0F9-6478-4141-BEC7-2A3A417B5280}">
      <dgm:prSet/>
      <dgm:spPr/>
      <dgm:t>
        <a:bodyPr/>
        <a:lstStyle/>
        <a:p>
          <a:endParaRPr lang="pt-BR"/>
        </a:p>
      </dgm:t>
    </dgm:pt>
    <dgm:pt modelId="{AA8DCFC2-3CCB-42B0-B59B-9F40A8F90617}">
      <dgm:prSet/>
      <dgm:spPr/>
      <dgm:t>
        <a:bodyPr/>
        <a:lstStyle/>
        <a:p>
          <a:r>
            <a:rPr lang="pt-BR" dirty="0" smtClean="0"/>
            <a:t>Falha operacional no processo de tratamento do efluente, liberando o mesmo em concentrações acima do permitido (riscos acima)</a:t>
          </a:r>
          <a:endParaRPr lang="pt-BR" dirty="0"/>
        </a:p>
      </dgm:t>
    </dgm:pt>
    <dgm:pt modelId="{B61486EB-A49D-49B2-B226-42999D7D4DCE}" type="parTrans" cxnId="{5ADE5D05-0C10-4F1C-8258-02D735FFC08B}">
      <dgm:prSet/>
      <dgm:spPr/>
      <dgm:t>
        <a:bodyPr/>
        <a:lstStyle/>
        <a:p>
          <a:endParaRPr lang="pt-BR"/>
        </a:p>
      </dgm:t>
    </dgm:pt>
    <dgm:pt modelId="{83E75338-F9D0-4C8D-8ADA-0F0060B6835D}" type="sibTrans" cxnId="{5ADE5D05-0C10-4F1C-8258-02D735FFC08B}">
      <dgm:prSet/>
      <dgm:spPr/>
      <dgm:t>
        <a:bodyPr/>
        <a:lstStyle/>
        <a:p>
          <a:endParaRPr lang="pt-BR"/>
        </a:p>
      </dgm:t>
    </dgm:pt>
    <dgm:pt modelId="{693047B2-1BCC-4EA2-A708-90AEAF3A3817}">
      <dgm:prSet phldrT="[Texto]"/>
      <dgm:spPr/>
      <dgm:t>
        <a:bodyPr/>
        <a:lstStyle/>
        <a:p>
          <a:r>
            <a:rPr lang="pt-BR" dirty="0" smtClean="0"/>
            <a:t>Vazamento / Explosão de tanques &gt; geração de resíduos (metanol, formol, resinas) </a:t>
          </a:r>
          <a:r>
            <a:rPr lang="pt-BR" b="0" dirty="0" smtClean="0"/>
            <a:t>no solo ou galeria de águas pluviais ou sistema de esgoto podendo atingir lençol freático contaminando poços artesianos e áreas adjacentes </a:t>
          </a:r>
          <a:endParaRPr lang="pt-BR" dirty="0"/>
        </a:p>
      </dgm:t>
    </dgm:pt>
    <dgm:pt modelId="{DDE56A43-EAD3-4F73-9672-02AA8CF4F5F1}" type="sibTrans" cxnId="{C51DF007-EF84-4877-A16F-6CF198AD8587}">
      <dgm:prSet/>
      <dgm:spPr/>
      <dgm:t>
        <a:bodyPr/>
        <a:lstStyle/>
        <a:p>
          <a:endParaRPr lang="pt-BR"/>
        </a:p>
      </dgm:t>
    </dgm:pt>
    <dgm:pt modelId="{865AC527-90A6-4278-92FA-E287A61412B5}" type="parTrans" cxnId="{C51DF007-EF84-4877-A16F-6CF198AD8587}">
      <dgm:prSet/>
      <dgm:spPr/>
      <dgm:t>
        <a:bodyPr/>
        <a:lstStyle/>
        <a:p>
          <a:endParaRPr lang="pt-BR"/>
        </a:p>
      </dgm:t>
    </dgm:pt>
    <dgm:pt modelId="{1275F99A-AAD1-4CC7-B8EF-E4EA76207B0B}">
      <dgm:prSet phldrT="[Texto]"/>
      <dgm:spPr/>
      <dgm:t>
        <a:bodyPr/>
        <a:lstStyle/>
        <a:p>
          <a:r>
            <a:rPr lang="pt-BR" b="1" dirty="0" smtClean="0"/>
            <a:t>Usinagem / Acabamento</a:t>
          </a:r>
          <a:endParaRPr lang="pt-BR" b="1" dirty="0"/>
        </a:p>
      </dgm:t>
    </dgm:pt>
    <dgm:pt modelId="{726C5B30-FD9E-40A3-B71C-5047CE8730CF}" type="parTrans" cxnId="{3B1C387B-73A4-43FF-8454-F5946A807AC0}">
      <dgm:prSet/>
      <dgm:spPr/>
      <dgm:t>
        <a:bodyPr/>
        <a:lstStyle/>
        <a:p>
          <a:endParaRPr lang="pt-BR"/>
        </a:p>
      </dgm:t>
    </dgm:pt>
    <dgm:pt modelId="{49823581-D370-41C3-A809-D282B1F0A627}" type="sibTrans" cxnId="{3B1C387B-73A4-43FF-8454-F5946A807AC0}">
      <dgm:prSet/>
      <dgm:spPr/>
      <dgm:t>
        <a:bodyPr/>
        <a:lstStyle/>
        <a:p>
          <a:endParaRPr lang="pt-BR"/>
        </a:p>
      </dgm:t>
    </dgm:pt>
    <dgm:pt modelId="{AD8EB1B0-7558-4F90-986D-EF6995FD6030}">
      <dgm:prSet phldrT="[Texto]"/>
      <dgm:spPr/>
      <dgm:t>
        <a:bodyPr/>
        <a:lstStyle/>
        <a:p>
          <a:r>
            <a:rPr lang="pt-BR" b="1" dirty="0" smtClean="0"/>
            <a:t>Fabricação / Armazenamento de Produtos Químicos</a:t>
          </a:r>
          <a:endParaRPr lang="pt-BR" b="1" dirty="0"/>
        </a:p>
      </dgm:t>
    </dgm:pt>
    <dgm:pt modelId="{67139F35-8CEF-44E3-96B0-ED1A3CDB569B}" type="parTrans" cxnId="{AD88B9B7-DF51-4D8B-B7F0-D1D3FBCA6877}">
      <dgm:prSet/>
      <dgm:spPr/>
      <dgm:t>
        <a:bodyPr/>
        <a:lstStyle/>
        <a:p>
          <a:endParaRPr lang="pt-BR"/>
        </a:p>
      </dgm:t>
    </dgm:pt>
    <dgm:pt modelId="{247FE339-8749-460B-9BFD-C6E63ADA15FD}" type="sibTrans" cxnId="{AD88B9B7-DF51-4D8B-B7F0-D1D3FBCA6877}">
      <dgm:prSet/>
      <dgm:spPr/>
      <dgm:t>
        <a:bodyPr/>
        <a:lstStyle/>
        <a:p>
          <a:endParaRPr lang="pt-BR"/>
        </a:p>
      </dgm:t>
    </dgm:pt>
    <dgm:pt modelId="{7EEEF241-E8ED-4F14-B572-7D465E5AECA3}">
      <dgm:prSet phldrT="[Texto]"/>
      <dgm:spPr/>
      <dgm:t>
        <a:bodyPr/>
        <a:lstStyle/>
        <a:p>
          <a:r>
            <a:rPr lang="pt-BR" b="0" dirty="0" smtClean="0"/>
            <a:t>Geração de particulados (pó de madeira)  migrando através do ar para áreas de terceiros</a:t>
          </a:r>
          <a:endParaRPr lang="pt-BR" b="0" dirty="0"/>
        </a:p>
      </dgm:t>
    </dgm:pt>
    <dgm:pt modelId="{445B4195-2E10-4E4B-85AF-F5B7D9D0A88E}" type="parTrans" cxnId="{AD77E043-6AE2-4C79-87A8-B8B5710C9041}">
      <dgm:prSet/>
      <dgm:spPr/>
      <dgm:t>
        <a:bodyPr/>
        <a:lstStyle/>
        <a:p>
          <a:endParaRPr lang="pt-BR"/>
        </a:p>
      </dgm:t>
    </dgm:pt>
    <dgm:pt modelId="{32589CCE-B3B7-407A-83CE-E11B5D1A3234}" type="sibTrans" cxnId="{AD77E043-6AE2-4C79-87A8-B8B5710C9041}">
      <dgm:prSet/>
      <dgm:spPr/>
      <dgm:t>
        <a:bodyPr/>
        <a:lstStyle/>
        <a:p>
          <a:endParaRPr lang="pt-BR"/>
        </a:p>
      </dgm:t>
    </dgm:pt>
    <dgm:pt modelId="{1F3C0462-4BC3-4B7A-8965-5C82C5463A88}">
      <dgm:prSet phldrT="[Texto]"/>
      <dgm:spPr/>
      <dgm:t>
        <a:bodyPr/>
        <a:lstStyle/>
        <a:p>
          <a:r>
            <a:rPr lang="pt-BR" b="1" dirty="0" smtClean="0"/>
            <a:t>Impregnação / Caldeira / Estufa</a:t>
          </a:r>
        </a:p>
      </dgm:t>
    </dgm:pt>
    <dgm:pt modelId="{02D52650-16F3-4F05-9E67-D8E54AE70937}" type="parTrans" cxnId="{DCC4618E-384A-44B7-9B0A-494AF45FE9F1}">
      <dgm:prSet/>
      <dgm:spPr/>
      <dgm:t>
        <a:bodyPr/>
        <a:lstStyle/>
        <a:p>
          <a:endParaRPr lang="pt-BR"/>
        </a:p>
      </dgm:t>
    </dgm:pt>
    <dgm:pt modelId="{70C1913C-3C70-46BF-A479-86FF57CF0543}" type="sibTrans" cxnId="{DCC4618E-384A-44B7-9B0A-494AF45FE9F1}">
      <dgm:prSet/>
      <dgm:spPr/>
      <dgm:t>
        <a:bodyPr/>
        <a:lstStyle/>
        <a:p>
          <a:endParaRPr lang="pt-BR"/>
        </a:p>
      </dgm:t>
    </dgm:pt>
    <dgm:pt modelId="{99A6D7ED-D014-448B-9CAD-06B7728DA7A3}">
      <dgm:prSet phldrT="[Texto]"/>
      <dgm:spPr/>
      <dgm:t>
        <a:bodyPr/>
        <a:lstStyle/>
        <a:p>
          <a:r>
            <a:rPr lang="pt-BR" b="0" dirty="0" smtClean="0"/>
            <a:t>Rompimento / Explosão das caldeiras ou Incêndio &gt; geração de efluentes líquidos compostos  por água e resinas no solo ou galeria de águas pluviais ou sistema de esgoto, podendo atingir lençol freático contaminando poços artesianos e áreas adjacentes </a:t>
          </a:r>
        </a:p>
      </dgm:t>
    </dgm:pt>
    <dgm:pt modelId="{D43179E1-91AB-4F00-AB42-D11C5345C737}" type="parTrans" cxnId="{53788CAA-ADC1-49AE-8DF2-0B789D4F5305}">
      <dgm:prSet/>
      <dgm:spPr/>
      <dgm:t>
        <a:bodyPr/>
        <a:lstStyle/>
        <a:p>
          <a:endParaRPr lang="pt-BR"/>
        </a:p>
      </dgm:t>
    </dgm:pt>
    <dgm:pt modelId="{A9F30906-8DF9-4501-9A3F-AB41EC19FC68}" type="sibTrans" cxnId="{53788CAA-ADC1-49AE-8DF2-0B789D4F5305}">
      <dgm:prSet/>
      <dgm:spPr/>
      <dgm:t>
        <a:bodyPr/>
        <a:lstStyle/>
        <a:p>
          <a:endParaRPr lang="pt-BR"/>
        </a:p>
      </dgm:t>
    </dgm:pt>
    <dgm:pt modelId="{4B9CB200-FFFA-48B4-8D6E-5BC76010BC8D}">
      <dgm:prSet phldrT="[Texto]"/>
      <dgm:spPr/>
      <dgm:t>
        <a:bodyPr/>
        <a:lstStyle/>
        <a:p>
          <a:r>
            <a:rPr lang="pt-BR" b="1" dirty="0" smtClean="0"/>
            <a:t>Expedição / Recebimento de matéria-prima e resíduos</a:t>
          </a:r>
          <a:endParaRPr lang="pt-BR" b="1" dirty="0"/>
        </a:p>
      </dgm:t>
    </dgm:pt>
    <dgm:pt modelId="{F1B4D0C4-E55F-4947-B1B5-D5F61D3E52F3}" type="parTrans" cxnId="{64059EB9-B6B2-4290-AFFC-669603ACCB32}">
      <dgm:prSet/>
      <dgm:spPr/>
      <dgm:t>
        <a:bodyPr/>
        <a:lstStyle/>
        <a:p>
          <a:endParaRPr lang="pt-BR"/>
        </a:p>
      </dgm:t>
    </dgm:pt>
    <dgm:pt modelId="{09483E57-F565-484A-AA19-D74DBA920CB6}" type="sibTrans" cxnId="{64059EB9-B6B2-4290-AFFC-669603ACCB32}">
      <dgm:prSet/>
      <dgm:spPr/>
      <dgm:t>
        <a:bodyPr/>
        <a:lstStyle/>
        <a:p>
          <a:endParaRPr lang="pt-BR"/>
        </a:p>
      </dgm:t>
    </dgm:pt>
    <dgm:pt modelId="{F98C2C8F-8FF7-4821-AF1F-F29880C34105}">
      <dgm:prSet phldrT="[Texto]"/>
      <dgm:spPr/>
      <dgm:t>
        <a:bodyPr/>
        <a:lstStyle/>
        <a:p>
          <a:r>
            <a:rPr lang="pt-BR" dirty="0" smtClean="0"/>
            <a:t>Vazamentos na carga e descarga de produtos ou resíduos (área não pavimentada ou sem sistema de escoamento para um sistema de contenção)</a:t>
          </a:r>
          <a:endParaRPr lang="pt-BR" dirty="0"/>
        </a:p>
      </dgm:t>
    </dgm:pt>
    <dgm:pt modelId="{7008BC66-5DA8-4069-9CE1-24FC513682F6}" type="parTrans" cxnId="{63DF6ABF-F8F7-4C65-9986-9D6AAF94D750}">
      <dgm:prSet/>
      <dgm:spPr/>
      <dgm:t>
        <a:bodyPr/>
        <a:lstStyle/>
        <a:p>
          <a:endParaRPr lang="pt-BR"/>
        </a:p>
      </dgm:t>
    </dgm:pt>
    <dgm:pt modelId="{D06EBC8B-737D-4365-985B-63CE50A838D2}" type="sibTrans" cxnId="{63DF6ABF-F8F7-4C65-9986-9D6AAF94D750}">
      <dgm:prSet/>
      <dgm:spPr/>
      <dgm:t>
        <a:bodyPr/>
        <a:lstStyle/>
        <a:p>
          <a:endParaRPr lang="pt-BR"/>
        </a:p>
      </dgm:t>
    </dgm:pt>
    <dgm:pt modelId="{4E8BA85B-8409-4299-BB4D-76613276AA7E}">
      <dgm:prSet/>
      <dgm:spPr/>
      <dgm:t>
        <a:bodyPr/>
        <a:lstStyle/>
        <a:p>
          <a:r>
            <a:rPr lang="pt-BR" b="1" dirty="0" smtClean="0"/>
            <a:t>Externos</a:t>
          </a:r>
          <a:endParaRPr lang="pt-BR" b="1" dirty="0"/>
        </a:p>
      </dgm:t>
    </dgm:pt>
    <dgm:pt modelId="{531EED21-D5B5-4E66-BA4E-6E2E8174AE71}" type="parTrans" cxnId="{C76A2F9F-6D78-46EF-834C-0BF9E1C35763}">
      <dgm:prSet/>
      <dgm:spPr/>
      <dgm:t>
        <a:bodyPr/>
        <a:lstStyle/>
        <a:p>
          <a:endParaRPr lang="pt-BR"/>
        </a:p>
      </dgm:t>
    </dgm:pt>
    <dgm:pt modelId="{4823FB82-2C59-4039-858F-4D62F4CFEAFB}" type="sibTrans" cxnId="{C76A2F9F-6D78-46EF-834C-0BF9E1C35763}">
      <dgm:prSet/>
      <dgm:spPr/>
      <dgm:t>
        <a:bodyPr/>
        <a:lstStyle/>
        <a:p>
          <a:endParaRPr lang="pt-BR"/>
        </a:p>
      </dgm:t>
    </dgm:pt>
    <dgm:pt modelId="{7A763724-C75D-4F76-A2D7-CB095E8817F9}">
      <dgm:prSet/>
      <dgm:spPr/>
      <dgm:t>
        <a:bodyPr/>
        <a:lstStyle/>
        <a:p>
          <a:r>
            <a:rPr lang="pt-BR" smtClean="0"/>
            <a:t>Tombamento ou vazamento durante o transporte (principalmente realizado por terceiros)</a:t>
          </a:r>
          <a:endParaRPr lang="pt-BR" dirty="0"/>
        </a:p>
      </dgm:t>
    </dgm:pt>
    <dgm:pt modelId="{163AFE40-A171-4261-B6AC-64EB47261A73}" type="parTrans" cxnId="{051521E5-1434-4F77-A127-9CBC1C5BF6FE}">
      <dgm:prSet/>
      <dgm:spPr/>
      <dgm:t>
        <a:bodyPr/>
        <a:lstStyle/>
        <a:p>
          <a:endParaRPr lang="pt-BR"/>
        </a:p>
      </dgm:t>
    </dgm:pt>
    <dgm:pt modelId="{2AFCB1AB-6CB6-443A-B3E7-38286A2B4A82}" type="sibTrans" cxnId="{051521E5-1434-4F77-A127-9CBC1C5BF6FE}">
      <dgm:prSet/>
      <dgm:spPr/>
      <dgm:t>
        <a:bodyPr/>
        <a:lstStyle/>
        <a:p>
          <a:endParaRPr lang="pt-BR"/>
        </a:p>
      </dgm:t>
    </dgm:pt>
    <dgm:pt modelId="{7E9225E7-2380-4B90-B01B-9401542657E4}">
      <dgm:prSet phldrT="[Texto]"/>
      <dgm:spPr/>
      <dgm:t>
        <a:bodyPr/>
        <a:lstStyle/>
        <a:p>
          <a:endParaRPr lang="pt-BR" b="0" dirty="0"/>
        </a:p>
      </dgm:t>
    </dgm:pt>
    <dgm:pt modelId="{C6FC1BC6-35C0-42C7-BED1-EAE7BF4BD827}" type="parTrans" cxnId="{608F36C0-C31B-4C84-ADB2-F216D21423E4}">
      <dgm:prSet/>
      <dgm:spPr/>
      <dgm:t>
        <a:bodyPr/>
        <a:lstStyle/>
        <a:p>
          <a:endParaRPr lang="pt-BR"/>
        </a:p>
      </dgm:t>
    </dgm:pt>
    <dgm:pt modelId="{C400C5A7-7982-46B2-8292-D77920379FD1}" type="sibTrans" cxnId="{608F36C0-C31B-4C84-ADB2-F216D21423E4}">
      <dgm:prSet/>
      <dgm:spPr/>
      <dgm:t>
        <a:bodyPr/>
        <a:lstStyle/>
        <a:p>
          <a:endParaRPr lang="pt-BR"/>
        </a:p>
      </dgm:t>
    </dgm:pt>
    <dgm:pt modelId="{786E5D63-680F-4EE1-8ADB-59AA0C1A9EC1}">
      <dgm:prSet phldrT="[Texto]"/>
      <dgm:spPr/>
      <dgm:t>
        <a:bodyPr/>
        <a:lstStyle/>
        <a:p>
          <a:endParaRPr lang="pt-BR" b="1" dirty="0" smtClean="0"/>
        </a:p>
      </dgm:t>
    </dgm:pt>
    <dgm:pt modelId="{8742FF79-BAAD-4D4B-9948-AC820C34EC36}" type="parTrans" cxnId="{312B9AE2-DE35-4FDE-AB9B-F4D56E123438}">
      <dgm:prSet/>
      <dgm:spPr/>
      <dgm:t>
        <a:bodyPr/>
        <a:lstStyle/>
        <a:p>
          <a:endParaRPr lang="pt-BR"/>
        </a:p>
      </dgm:t>
    </dgm:pt>
    <dgm:pt modelId="{40C35343-8F07-4D64-9C69-ED5ED3FEA44E}" type="sibTrans" cxnId="{312B9AE2-DE35-4FDE-AB9B-F4D56E123438}">
      <dgm:prSet/>
      <dgm:spPr/>
      <dgm:t>
        <a:bodyPr/>
        <a:lstStyle/>
        <a:p>
          <a:endParaRPr lang="pt-BR"/>
        </a:p>
      </dgm:t>
    </dgm:pt>
    <dgm:pt modelId="{B8B9022B-FC5F-4BF1-A73B-D7A09C5D35D8}">
      <dgm:prSet phldrT="[Texto]"/>
      <dgm:spPr/>
      <dgm:t>
        <a:bodyPr/>
        <a:lstStyle/>
        <a:p>
          <a:endParaRPr lang="pt-BR" dirty="0"/>
        </a:p>
      </dgm:t>
    </dgm:pt>
    <dgm:pt modelId="{A7DD60CD-D4CD-4FD6-A253-45FA301B0A54}" type="parTrans" cxnId="{27F2F347-AE7A-45CB-A262-F01C97A7291B}">
      <dgm:prSet/>
      <dgm:spPr/>
      <dgm:t>
        <a:bodyPr/>
        <a:lstStyle/>
        <a:p>
          <a:endParaRPr lang="pt-BR"/>
        </a:p>
      </dgm:t>
    </dgm:pt>
    <dgm:pt modelId="{04087887-4331-4B58-9B36-4A6610547357}" type="sibTrans" cxnId="{27F2F347-AE7A-45CB-A262-F01C97A7291B}">
      <dgm:prSet/>
      <dgm:spPr/>
      <dgm:t>
        <a:bodyPr/>
        <a:lstStyle/>
        <a:p>
          <a:endParaRPr lang="pt-BR"/>
        </a:p>
      </dgm:t>
    </dgm:pt>
    <dgm:pt modelId="{F0A4D64F-EE79-4835-9B8E-7FB0039B77B2}">
      <dgm:prSet phldrT="[Texto]"/>
      <dgm:spPr/>
      <dgm:t>
        <a:bodyPr/>
        <a:lstStyle/>
        <a:p>
          <a:endParaRPr lang="pt-BR" dirty="0"/>
        </a:p>
      </dgm:t>
    </dgm:pt>
    <dgm:pt modelId="{BF7509EB-0A0C-4EBB-9CF0-B7B8ABBFBB1C}" type="parTrans" cxnId="{1C238B34-819E-45EB-8CCF-ED4A1EDC7756}">
      <dgm:prSet/>
      <dgm:spPr/>
      <dgm:t>
        <a:bodyPr/>
        <a:lstStyle/>
        <a:p>
          <a:endParaRPr lang="pt-BR"/>
        </a:p>
      </dgm:t>
    </dgm:pt>
    <dgm:pt modelId="{5F2A6F62-34F4-49A2-87D6-F67766AA7B41}" type="sibTrans" cxnId="{1C238B34-819E-45EB-8CCF-ED4A1EDC7756}">
      <dgm:prSet/>
      <dgm:spPr/>
      <dgm:t>
        <a:bodyPr/>
        <a:lstStyle/>
        <a:p>
          <a:endParaRPr lang="pt-BR"/>
        </a:p>
      </dgm:t>
    </dgm:pt>
    <dgm:pt modelId="{066A9042-1215-40D0-93DC-ED3BBF2D4FB4}">
      <dgm:prSet/>
      <dgm:spPr/>
      <dgm:t>
        <a:bodyPr/>
        <a:lstStyle/>
        <a:p>
          <a:endParaRPr lang="pt-BR" dirty="0"/>
        </a:p>
      </dgm:t>
    </dgm:pt>
    <dgm:pt modelId="{2637E457-1158-4AFD-9DD3-3BE21C2C0C2A}" type="parTrans" cxnId="{CF45F280-6069-4A22-8213-B0F65F85E6D8}">
      <dgm:prSet/>
      <dgm:spPr/>
      <dgm:t>
        <a:bodyPr/>
        <a:lstStyle/>
        <a:p>
          <a:endParaRPr lang="pt-BR"/>
        </a:p>
      </dgm:t>
    </dgm:pt>
    <dgm:pt modelId="{C0581B63-8585-4518-9D79-5BB32A3090E5}" type="sibTrans" cxnId="{CF45F280-6069-4A22-8213-B0F65F85E6D8}">
      <dgm:prSet/>
      <dgm:spPr/>
      <dgm:t>
        <a:bodyPr/>
        <a:lstStyle/>
        <a:p>
          <a:endParaRPr lang="pt-BR"/>
        </a:p>
      </dgm:t>
    </dgm:pt>
    <dgm:pt modelId="{0BF64EBA-F79A-4544-AFC2-D91B2D679C2A}">
      <dgm:prSet/>
      <dgm:spPr/>
      <dgm:t>
        <a:bodyPr/>
        <a:lstStyle/>
        <a:p>
          <a:endParaRPr lang="pt-BR" dirty="0"/>
        </a:p>
      </dgm:t>
    </dgm:pt>
    <dgm:pt modelId="{E8471457-ABEE-4BC0-A783-37391516D6C0}" type="parTrans" cxnId="{A56B58E9-1C1F-43D3-9CB5-36D772965CD4}">
      <dgm:prSet/>
      <dgm:spPr/>
      <dgm:t>
        <a:bodyPr/>
        <a:lstStyle/>
        <a:p>
          <a:endParaRPr lang="pt-BR"/>
        </a:p>
      </dgm:t>
    </dgm:pt>
    <dgm:pt modelId="{8B350EF8-D03E-4FF9-92A1-144361A4F8BF}" type="sibTrans" cxnId="{A56B58E9-1C1F-43D3-9CB5-36D772965CD4}">
      <dgm:prSet/>
      <dgm:spPr/>
      <dgm:t>
        <a:bodyPr/>
        <a:lstStyle/>
        <a:p>
          <a:endParaRPr lang="pt-BR"/>
        </a:p>
      </dgm:t>
    </dgm:pt>
    <dgm:pt modelId="{B3363174-27F1-4597-A1D8-EAFF6F571485}">
      <dgm:prSet/>
      <dgm:spPr/>
      <dgm:t>
        <a:bodyPr/>
        <a:lstStyle/>
        <a:p>
          <a:r>
            <a:rPr lang="pt-BR" dirty="0" smtClean="0"/>
            <a:t>Contaminações oriundas de problemas operacionais nos Locais de Descarte de Resíduos e </a:t>
          </a:r>
          <a:r>
            <a:rPr lang="pt-BR" dirty="0" err="1" smtClean="0"/>
            <a:t>Coprocessamento</a:t>
          </a:r>
          <a:r>
            <a:rPr lang="pt-BR" dirty="0" smtClean="0"/>
            <a:t> cuja responsabilidade recaia sobre o Segurado</a:t>
          </a:r>
          <a:endParaRPr lang="pt-BR" dirty="0"/>
        </a:p>
      </dgm:t>
    </dgm:pt>
    <dgm:pt modelId="{ED7640BF-A213-4021-A446-8D084A5ED0FD}" type="parTrans" cxnId="{A889C22C-486B-48D6-94A3-CD4517BB0DC6}">
      <dgm:prSet/>
      <dgm:spPr/>
      <dgm:t>
        <a:bodyPr/>
        <a:lstStyle/>
        <a:p>
          <a:endParaRPr lang="pt-BR"/>
        </a:p>
      </dgm:t>
    </dgm:pt>
    <dgm:pt modelId="{09828273-2018-47E0-866C-DDBFE101C5BA}" type="sibTrans" cxnId="{A889C22C-486B-48D6-94A3-CD4517BB0DC6}">
      <dgm:prSet/>
      <dgm:spPr/>
      <dgm:t>
        <a:bodyPr/>
        <a:lstStyle/>
        <a:p>
          <a:endParaRPr lang="pt-BR"/>
        </a:p>
      </dgm:t>
    </dgm:pt>
    <dgm:pt modelId="{4CD4BA17-0911-47D3-8942-A0B2F20FAB84}" type="pres">
      <dgm:prSet presAssocID="{E07A7EE4-CB59-4208-BA6B-3C4B6D9C1F97}" presName="Name0" presStyleCnt="0">
        <dgm:presLayoutVars>
          <dgm:dir/>
          <dgm:resizeHandles val="exact"/>
        </dgm:presLayoutVars>
      </dgm:prSet>
      <dgm:spPr/>
      <dgm:t>
        <a:bodyPr/>
        <a:lstStyle/>
        <a:p>
          <a:endParaRPr lang="pt-BR"/>
        </a:p>
      </dgm:t>
    </dgm:pt>
    <dgm:pt modelId="{6C90C79E-FD9A-4775-A2C2-72A4AE74F67D}" type="pres">
      <dgm:prSet presAssocID="{1275F99A-AAD1-4CC7-B8EF-E4EA76207B0B}" presName="node" presStyleLbl="node1" presStyleIdx="0" presStyleCnt="6">
        <dgm:presLayoutVars>
          <dgm:bulletEnabled val="1"/>
        </dgm:presLayoutVars>
      </dgm:prSet>
      <dgm:spPr/>
      <dgm:t>
        <a:bodyPr/>
        <a:lstStyle/>
        <a:p>
          <a:endParaRPr lang="pt-BR"/>
        </a:p>
      </dgm:t>
    </dgm:pt>
    <dgm:pt modelId="{F3BBBB1F-DB53-4521-AF88-D32A89904011}" type="pres">
      <dgm:prSet presAssocID="{49823581-D370-41C3-A809-D282B1F0A627}" presName="sibTrans" presStyleCnt="0"/>
      <dgm:spPr/>
    </dgm:pt>
    <dgm:pt modelId="{987B3E34-7778-4974-B9B8-7689EFA940AB}" type="pres">
      <dgm:prSet presAssocID="{1F3C0462-4BC3-4B7A-8965-5C82C5463A88}" presName="node" presStyleLbl="node1" presStyleIdx="1" presStyleCnt="6">
        <dgm:presLayoutVars>
          <dgm:bulletEnabled val="1"/>
        </dgm:presLayoutVars>
      </dgm:prSet>
      <dgm:spPr/>
      <dgm:t>
        <a:bodyPr/>
        <a:lstStyle/>
        <a:p>
          <a:endParaRPr lang="pt-BR"/>
        </a:p>
      </dgm:t>
    </dgm:pt>
    <dgm:pt modelId="{AA83BA63-C31E-4748-8B92-9E6F263A68EA}" type="pres">
      <dgm:prSet presAssocID="{70C1913C-3C70-46BF-A479-86FF57CF0543}" presName="sibTrans" presStyleCnt="0"/>
      <dgm:spPr/>
    </dgm:pt>
    <dgm:pt modelId="{BBD7BAE0-474F-493D-9DDE-E13F6095EA6F}" type="pres">
      <dgm:prSet presAssocID="{AD8EB1B0-7558-4F90-986D-EF6995FD6030}" presName="node" presStyleLbl="node1" presStyleIdx="2" presStyleCnt="6">
        <dgm:presLayoutVars>
          <dgm:bulletEnabled val="1"/>
        </dgm:presLayoutVars>
      </dgm:prSet>
      <dgm:spPr/>
      <dgm:t>
        <a:bodyPr/>
        <a:lstStyle/>
        <a:p>
          <a:endParaRPr lang="pt-BR"/>
        </a:p>
      </dgm:t>
    </dgm:pt>
    <dgm:pt modelId="{F771C77D-BD96-43ED-841A-2B25DA93F938}" type="pres">
      <dgm:prSet presAssocID="{247FE339-8749-460B-9BFD-C6E63ADA15FD}" presName="sibTrans" presStyleCnt="0"/>
      <dgm:spPr/>
    </dgm:pt>
    <dgm:pt modelId="{CE0F8E71-786B-454B-A828-33CF7E553948}" type="pres">
      <dgm:prSet presAssocID="{4B9CB200-FFFA-48B4-8D6E-5BC76010BC8D}" presName="node" presStyleLbl="node1" presStyleIdx="3" presStyleCnt="6">
        <dgm:presLayoutVars>
          <dgm:bulletEnabled val="1"/>
        </dgm:presLayoutVars>
      </dgm:prSet>
      <dgm:spPr/>
      <dgm:t>
        <a:bodyPr/>
        <a:lstStyle/>
        <a:p>
          <a:endParaRPr lang="pt-BR"/>
        </a:p>
      </dgm:t>
    </dgm:pt>
    <dgm:pt modelId="{9C713113-4849-4EBA-B283-EA05344A6707}" type="pres">
      <dgm:prSet presAssocID="{09483E57-F565-484A-AA19-D74DBA920CB6}" presName="sibTrans" presStyleCnt="0"/>
      <dgm:spPr/>
    </dgm:pt>
    <dgm:pt modelId="{452D44C0-AF79-47DE-82B0-7B3689617CAA}" type="pres">
      <dgm:prSet presAssocID="{7173C924-AE35-4BEE-B14C-DEF67625D5ED}" presName="node" presStyleLbl="node1" presStyleIdx="4" presStyleCnt="6">
        <dgm:presLayoutVars>
          <dgm:bulletEnabled val="1"/>
        </dgm:presLayoutVars>
      </dgm:prSet>
      <dgm:spPr/>
      <dgm:t>
        <a:bodyPr/>
        <a:lstStyle/>
        <a:p>
          <a:endParaRPr lang="pt-BR"/>
        </a:p>
      </dgm:t>
    </dgm:pt>
    <dgm:pt modelId="{3BF3B786-FCF1-4956-97DD-15440A125E5D}" type="pres">
      <dgm:prSet presAssocID="{AC237FC4-16C2-4858-860A-B650CDFD8928}" presName="sibTrans" presStyleCnt="0"/>
      <dgm:spPr/>
    </dgm:pt>
    <dgm:pt modelId="{2AF074A7-C585-4D0A-AE28-6B20B12A5C51}" type="pres">
      <dgm:prSet presAssocID="{4E8BA85B-8409-4299-BB4D-76613276AA7E}" presName="node" presStyleLbl="node1" presStyleIdx="5" presStyleCnt="6">
        <dgm:presLayoutVars>
          <dgm:bulletEnabled val="1"/>
        </dgm:presLayoutVars>
      </dgm:prSet>
      <dgm:spPr/>
      <dgm:t>
        <a:bodyPr/>
        <a:lstStyle/>
        <a:p>
          <a:endParaRPr lang="pt-BR"/>
        </a:p>
      </dgm:t>
    </dgm:pt>
  </dgm:ptLst>
  <dgm:cxnLst>
    <dgm:cxn modelId="{DD70505C-41DF-4A4F-9153-84266F61DB43}" type="presOf" srcId="{7E9225E7-2380-4B90-B01B-9401542657E4}" destId="{6C90C79E-FD9A-4775-A2C2-72A4AE74F67D}" srcOrd="0" destOrd="1" presId="urn:microsoft.com/office/officeart/2005/8/layout/hList6"/>
    <dgm:cxn modelId="{3B1C387B-73A4-43FF-8454-F5946A807AC0}" srcId="{E07A7EE4-CB59-4208-BA6B-3C4B6D9C1F97}" destId="{1275F99A-AAD1-4CC7-B8EF-E4EA76207B0B}" srcOrd="0" destOrd="0" parTransId="{726C5B30-FD9E-40A3-B71C-5047CE8730CF}" sibTransId="{49823581-D370-41C3-A809-D282B1F0A627}"/>
    <dgm:cxn modelId="{53788CAA-ADC1-49AE-8DF2-0B789D4F5305}" srcId="{1F3C0462-4BC3-4B7A-8965-5C82C5463A88}" destId="{99A6D7ED-D014-448B-9CAD-06B7728DA7A3}" srcOrd="1" destOrd="0" parTransId="{D43179E1-91AB-4F00-AB42-D11C5345C737}" sibTransId="{A9F30906-8DF9-4501-9A3F-AB41EC19FC68}"/>
    <dgm:cxn modelId="{A8A24DAB-1F46-4997-93EB-342A5B1DB955}" type="presOf" srcId="{7EEEF241-E8ED-4F14-B572-7D465E5AECA3}" destId="{6C90C79E-FD9A-4775-A2C2-72A4AE74F67D}" srcOrd="0" destOrd="2" presId="urn:microsoft.com/office/officeart/2005/8/layout/hList6"/>
    <dgm:cxn modelId="{A889C22C-486B-48D6-94A3-CD4517BB0DC6}" srcId="{4E8BA85B-8409-4299-BB4D-76613276AA7E}" destId="{B3363174-27F1-4597-A1D8-EAFF6F571485}" srcOrd="2" destOrd="0" parTransId="{ED7640BF-A213-4021-A446-8D084A5ED0FD}" sibTransId="{09828273-2018-47E0-866C-DDBFE101C5BA}"/>
    <dgm:cxn modelId="{9EB4D0F9-6478-4141-BEC7-2A3A417B5280}" srcId="{7173C924-AE35-4BEE-B14C-DEF67625D5ED}" destId="{7CDB28AA-D6E0-4131-BB7A-8FBA68ED7F6B}" srcOrd="1" destOrd="0" parTransId="{BB51A8F9-38E2-4C84-B386-EEE03247479B}" sibTransId="{E6EF9090-B494-4485-8930-F31EDF024311}"/>
    <dgm:cxn modelId="{051521E5-1434-4F77-A127-9CBC1C5BF6FE}" srcId="{4E8BA85B-8409-4299-BB4D-76613276AA7E}" destId="{7A763724-C75D-4F76-A2D7-CB095E8817F9}" srcOrd="1" destOrd="0" parTransId="{163AFE40-A171-4261-B6AC-64EB47261A73}" sibTransId="{2AFCB1AB-6CB6-443A-B3E7-38286A2B4A82}"/>
    <dgm:cxn modelId="{63DF6ABF-F8F7-4C65-9986-9D6AAF94D750}" srcId="{4B9CB200-FFFA-48B4-8D6E-5BC76010BC8D}" destId="{F98C2C8F-8FF7-4821-AF1F-F29880C34105}" srcOrd="1" destOrd="0" parTransId="{7008BC66-5DA8-4069-9CE1-24FC513682F6}" sibTransId="{D06EBC8B-737D-4365-985B-63CE50A838D2}"/>
    <dgm:cxn modelId="{64059EB9-B6B2-4290-AFFC-669603ACCB32}" srcId="{E07A7EE4-CB59-4208-BA6B-3C4B6D9C1F97}" destId="{4B9CB200-FFFA-48B4-8D6E-5BC76010BC8D}" srcOrd="3" destOrd="0" parTransId="{F1B4D0C4-E55F-4947-B1B5-D5F61D3E52F3}" sibTransId="{09483E57-F565-484A-AA19-D74DBA920CB6}"/>
    <dgm:cxn modelId="{77CD1E54-B53C-4255-AA07-9C6BC08A6478}" type="presOf" srcId="{4B9CB200-FFFA-48B4-8D6E-5BC76010BC8D}" destId="{CE0F8E71-786B-454B-A828-33CF7E553948}" srcOrd="0" destOrd="0" presId="urn:microsoft.com/office/officeart/2005/8/layout/hList6"/>
    <dgm:cxn modelId="{27F2F347-AE7A-45CB-A262-F01C97A7291B}" srcId="{AD8EB1B0-7558-4F90-986D-EF6995FD6030}" destId="{B8B9022B-FC5F-4BF1-A73B-D7A09C5D35D8}" srcOrd="0" destOrd="0" parTransId="{A7DD60CD-D4CD-4FD6-A253-45FA301B0A54}" sibTransId="{04087887-4331-4B58-9B36-4A6610547357}"/>
    <dgm:cxn modelId="{1C238B34-819E-45EB-8CCF-ED4A1EDC7756}" srcId="{4B9CB200-FFFA-48B4-8D6E-5BC76010BC8D}" destId="{F0A4D64F-EE79-4835-9B8E-7FB0039B77B2}" srcOrd="0" destOrd="0" parTransId="{BF7509EB-0A0C-4EBB-9CF0-B7B8ABBFBB1C}" sibTransId="{5F2A6F62-34F4-49A2-87D6-F67766AA7B41}"/>
    <dgm:cxn modelId="{F90766C7-8023-4028-AE17-60E9E94C759A}" type="presOf" srcId="{066A9042-1215-40D0-93DC-ED3BBF2D4FB4}" destId="{452D44C0-AF79-47DE-82B0-7B3689617CAA}" srcOrd="0" destOrd="1" presId="urn:microsoft.com/office/officeart/2005/8/layout/hList6"/>
    <dgm:cxn modelId="{26BDAF5A-E9FB-4F25-BE0A-D474DFBB4CFB}" type="presOf" srcId="{7A763724-C75D-4F76-A2D7-CB095E8817F9}" destId="{2AF074A7-C585-4D0A-AE28-6B20B12A5C51}" srcOrd="0" destOrd="2" presId="urn:microsoft.com/office/officeart/2005/8/layout/hList6"/>
    <dgm:cxn modelId="{82C14BB3-10AD-4E8C-8311-507FE98E5B28}" type="presOf" srcId="{99A6D7ED-D014-448B-9CAD-06B7728DA7A3}" destId="{987B3E34-7778-4974-B9B8-7689EFA940AB}" srcOrd="0" destOrd="2" presId="urn:microsoft.com/office/officeart/2005/8/layout/hList6"/>
    <dgm:cxn modelId="{312B9AE2-DE35-4FDE-AB9B-F4D56E123438}" srcId="{1F3C0462-4BC3-4B7A-8965-5C82C5463A88}" destId="{786E5D63-680F-4EE1-8ADB-59AA0C1A9EC1}" srcOrd="0" destOrd="0" parTransId="{8742FF79-BAAD-4D4B-9948-AC820C34EC36}" sibTransId="{40C35343-8F07-4D64-9C69-ED5ED3FEA44E}"/>
    <dgm:cxn modelId="{5ADE5D05-0C10-4F1C-8258-02D735FFC08B}" srcId="{7173C924-AE35-4BEE-B14C-DEF67625D5ED}" destId="{AA8DCFC2-3CCB-42B0-B59B-9F40A8F90617}" srcOrd="2" destOrd="0" parTransId="{B61486EB-A49D-49B2-B226-42999D7D4DCE}" sibTransId="{83E75338-F9D0-4C8D-8ADA-0F0060B6835D}"/>
    <dgm:cxn modelId="{DF8E44D3-4862-46BD-B238-BF50D979CA78}" type="presOf" srcId="{4E8BA85B-8409-4299-BB4D-76613276AA7E}" destId="{2AF074A7-C585-4D0A-AE28-6B20B12A5C51}" srcOrd="0" destOrd="0" presId="urn:microsoft.com/office/officeart/2005/8/layout/hList6"/>
    <dgm:cxn modelId="{45696B34-1CDE-4879-BDB4-CCB778E53FA7}" srcId="{E07A7EE4-CB59-4208-BA6B-3C4B6D9C1F97}" destId="{7173C924-AE35-4BEE-B14C-DEF67625D5ED}" srcOrd="4" destOrd="0" parTransId="{2E44EB3F-FF3F-4654-86B1-6FD8CFA7FC3C}" sibTransId="{AC237FC4-16C2-4858-860A-B650CDFD8928}"/>
    <dgm:cxn modelId="{48DBBB4B-0A84-4C8A-A877-A6494162A3C8}" type="presOf" srcId="{1F3C0462-4BC3-4B7A-8965-5C82C5463A88}" destId="{987B3E34-7778-4974-B9B8-7689EFA940AB}" srcOrd="0" destOrd="0" presId="urn:microsoft.com/office/officeart/2005/8/layout/hList6"/>
    <dgm:cxn modelId="{CF45F280-6069-4A22-8213-B0F65F85E6D8}" srcId="{7173C924-AE35-4BEE-B14C-DEF67625D5ED}" destId="{066A9042-1215-40D0-93DC-ED3BBF2D4FB4}" srcOrd="0" destOrd="0" parTransId="{2637E457-1158-4AFD-9DD3-3BE21C2C0C2A}" sibTransId="{C0581B63-8585-4518-9D79-5BB32A3090E5}"/>
    <dgm:cxn modelId="{A9EBB88D-5090-4EC9-ABFC-632FB04DE0F9}" type="presOf" srcId="{786E5D63-680F-4EE1-8ADB-59AA0C1A9EC1}" destId="{987B3E34-7778-4974-B9B8-7689EFA940AB}" srcOrd="0" destOrd="1" presId="urn:microsoft.com/office/officeart/2005/8/layout/hList6"/>
    <dgm:cxn modelId="{823913EE-0123-4799-84CE-E98D72F11032}" type="presOf" srcId="{1275F99A-AAD1-4CC7-B8EF-E4EA76207B0B}" destId="{6C90C79E-FD9A-4775-A2C2-72A4AE74F67D}" srcOrd="0" destOrd="0" presId="urn:microsoft.com/office/officeart/2005/8/layout/hList6"/>
    <dgm:cxn modelId="{C51DF007-EF84-4877-A16F-6CF198AD8587}" srcId="{AD8EB1B0-7558-4F90-986D-EF6995FD6030}" destId="{693047B2-1BCC-4EA2-A708-90AEAF3A3817}" srcOrd="1" destOrd="0" parTransId="{865AC527-90A6-4278-92FA-E287A61412B5}" sibTransId="{DDE56A43-EAD3-4F73-9672-02AA8CF4F5F1}"/>
    <dgm:cxn modelId="{08ABFE90-FFE5-4B03-957E-0F5E93C53F0A}" type="presOf" srcId="{7CDB28AA-D6E0-4131-BB7A-8FBA68ED7F6B}" destId="{452D44C0-AF79-47DE-82B0-7B3689617CAA}" srcOrd="0" destOrd="2" presId="urn:microsoft.com/office/officeart/2005/8/layout/hList6"/>
    <dgm:cxn modelId="{BF3E2645-FCCE-448D-A5C7-E6C4C3F15721}" type="presOf" srcId="{693047B2-1BCC-4EA2-A708-90AEAF3A3817}" destId="{BBD7BAE0-474F-493D-9DDE-E13F6095EA6F}" srcOrd="0" destOrd="2" presId="urn:microsoft.com/office/officeart/2005/8/layout/hList6"/>
    <dgm:cxn modelId="{EF167AB8-649B-433C-B226-49980D6B1832}" type="presOf" srcId="{E07A7EE4-CB59-4208-BA6B-3C4B6D9C1F97}" destId="{4CD4BA17-0911-47D3-8942-A0B2F20FAB84}" srcOrd="0" destOrd="0" presId="urn:microsoft.com/office/officeart/2005/8/layout/hList6"/>
    <dgm:cxn modelId="{AD88B9B7-DF51-4D8B-B7F0-D1D3FBCA6877}" srcId="{E07A7EE4-CB59-4208-BA6B-3C4B6D9C1F97}" destId="{AD8EB1B0-7558-4F90-986D-EF6995FD6030}" srcOrd="2" destOrd="0" parTransId="{67139F35-8CEF-44E3-96B0-ED1A3CDB569B}" sibTransId="{247FE339-8749-460B-9BFD-C6E63ADA15FD}"/>
    <dgm:cxn modelId="{5BC33DE2-DBC6-44B0-A715-D3D892FC8869}" type="presOf" srcId="{AD8EB1B0-7558-4F90-986D-EF6995FD6030}" destId="{BBD7BAE0-474F-493D-9DDE-E13F6095EA6F}" srcOrd="0" destOrd="0" presId="urn:microsoft.com/office/officeart/2005/8/layout/hList6"/>
    <dgm:cxn modelId="{DCC4618E-384A-44B7-9B0A-494AF45FE9F1}" srcId="{E07A7EE4-CB59-4208-BA6B-3C4B6D9C1F97}" destId="{1F3C0462-4BC3-4B7A-8965-5C82C5463A88}" srcOrd="1" destOrd="0" parTransId="{02D52650-16F3-4F05-9E67-D8E54AE70937}" sibTransId="{70C1913C-3C70-46BF-A479-86FF57CF0543}"/>
    <dgm:cxn modelId="{C76A2F9F-6D78-46EF-834C-0BF9E1C35763}" srcId="{E07A7EE4-CB59-4208-BA6B-3C4B6D9C1F97}" destId="{4E8BA85B-8409-4299-BB4D-76613276AA7E}" srcOrd="5" destOrd="0" parTransId="{531EED21-D5B5-4E66-BA4E-6E2E8174AE71}" sibTransId="{4823FB82-2C59-4039-858F-4D62F4CFEAFB}"/>
    <dgm:cxn modelId="{0DAC6F2F-A80E-4287-A9D2-AB99A6DEA298}" type="presOf" srcId="{F98C2C8F-8FF7-4821-AF1F-F29880C34105}" destId="{CE0F8E71-786B-454B-A828-33CF7E553948}" srcOrd="0" destOrd="2" presId="urn:microsoft.com/office/officeart/2005/8/layout/hList6"/>
    <dgm:cxn modelId="{A4492708-552C-4263-81B1-84FC6FA9BF51}" type="presOf" srcId="{F0A4D64F-EE79-4835-9B8E-7FB0039B77B2}" destId="{CE0F8E71-786B-454B-A828-33CF7E553948}" srcOrd="0" destOrd="1" presId="urn:microsoft.com/office/officeart/2005/8/layout/hList6"/>
    <dgm:cxn modelId="{608F36C0-C31B-4C84-ADB2-F216D21423E4}" srcId="{1275F99A-AAD1-4CC7-B8EF-E4EA76207B0B}" destId="{7E9225E7-2380-4B90-B01B-9401542657E4}" srcOrd="0" destOrd="0" parTransId="{C6FC1BC6-35C0-42C7-BED1-EAE7BF4BD827}" sibTransId="{C400C5A7-7982-46B2-8292-D77920379FD1}"/>
    <dgm:cxn modelId="{A56B58E9-1C1F-43D3-9CB5-36D772965CD4}" srcId="{4E8BA85B-8409-4299-BB4D-76613276AA7E}" destId="{0BF64EBA-F79A-4544-AFC2-D91B2D679C2A}" srcOrd="0" destOrd="0" parTransId="{E8471457-ABEE-4BC0-A783-37391516D6C0}" sibTransId="{8B350EF8-D03E-4FF9-92A1-144361A4F8BF}"/>
    <dgm:cxn modelId="{9363033B-D714-4AC2-BF8C-AFC1E5F34DA6}" type="presOf" srcId="{0BF64EBA-F79A-4544-AFC2-D91B2D679C2A}" destId="{2AF074A7-C585-4D0A-AE28-6B20B12A5C51}" srcOrd="0" destOrd="1" presId="urn:microsoft.com/office/officeart/2005/8/layout/hList6"/>
    <dgm:cxn modelId="{4B5AC8C1-043D-4015-971E-0A99E300B781}" type="presOf" srcId="{B3363174-27F1-4597-A1D8-EAFF6F571485}" destId="{2AF074A7-C585-4D0A-AE28-6B20B12A5C51}" srcOrd="0" destOrd="3" presId="urn:microsoft.com/office/officeart/2005/8/layout/hList6"/>
    <dgm:cxn modelId="{64C3B5A9-0E94-43A3-A1A1-81540BC14AA0}" type="presOf" srcId="{7173C924-AE35-4BEE-B14C-DEF67625D5ED}" destId="{452D44C0-AF79-47DE-82B0-7B3689617CAA}" srcOrd="0" destOrd="0" presId="urn:microsoft.com/office/officeart/2005/8/layout/hList6"/>
    <dgm:cxn modelId="{13822A22-881F-4122-A1BA-3A5BA3A021EB}" type="presOf" srcId="{AA8DCFC2-3CCB-42B0-B59B-9F40A8F90617}" destId="{452D44C0-AF79-47DE-82B0-7B3689617CAA}" srcOrd="0" destOrd="3" presId="urn:microsoft.com/office/officeart/2005/8/layout/hList6"/>
    <dgm:cxn modelId="{AD77E043-6AE2-4C79-87A8-B8B5710C9041}" srcId="{1275F99A-AAD1-4CC7-B8EF-E4EA76207B0B}" destId="{7EEEF241-E8ED-4F14-B572-7D465E5AECA3}" srcOrd="1" destOrd="0" parTransId="{445B4195-2E10-4E4B-85AF-F5B7D9D0A88E}" sibTransId="{32589CCE-B3B7-407A-83CE-E11B5D1A3234}"/>
    <dgm:cxn modelId="{6BE3D1A9-A329-4280-BB8F-EA67348A4B5F}" type="presOf" srcId="{B8B9022B-FC5F-4BF1-A73B-D7A09C5D35D8}" destId="{BBD7BAE0-474F-493D-9DDE-E13F6095EA6F}" srcOrd="0" destOrd="1" presId="urn:microsoft.com/office/officeart/2005/8/layout/hList6"/>
    <dgm:cxn modelId="{EC22196E-5652-4B03-86EB-5F5CA3093ED8}" type="presParOf" srcId="{4CD4BA17-0911-47D3-8942-A0B2F20FAB84}" destId="{6C90C79E-FD9A-4775-A2C2-72A4AE74F67D}" srcOrd="0" destOrd="0" presId="urn:microsoft.com/office/officeart/2005/8/layout/hList6"/>
    <dgm:cxn modelId="{D969233A-7DB6-45F5-912E-596CE2D63817}" type="presParOf" srcId="{4CD4BA17-0911-47D3-8942-A0B2F20FAB84}" destId="{F3BBBB1F-DB53-4521-AF88-D32A89904011}" srcOrd="1" destOrd="0" presId="urn:microsoft.com/office/officeart/2005/8/layout/hList6"/>
    <dgm:cxn modelId="{AD8D9C68-0FD4-4871-B264-F2248A6EC6C6}" type="presParOf" srcId="{4CD4BA17-0911-47D3-8942-A0B2F20FAB84}" destId="{987B3E34-7778-4974-B9B8-7689EFA940AB}" srcOrd="2" destOrd="0" presId="urn:microsoft.com/office/officeart/2005/8/layout/hList6"/>
    <dgm:cxn modelId="{98E58164-51F8-46D9-9D98-1CF1B50E735C}" type="presParOf" srcId="{4CD4BA17-0911-47D3-8942-A0B2F20FAB84}" destId="{AA83BA63-C31E-4748-8B92-9E6F263A68EA}" srcOrd="3" destOrd="0" presId="urn:microsoft.com/office/officeart/2005/8/layout/hList6"/>
    <dgm:cxn modelId="{3EAB8F30-9277-43A6-805F-4B25823C3766}" type="presParOf" srcId="{4CD4BA17-0911-47D3-8942-A0B2F20FAB84}" destId="{BBD7BAE0-474F-493D-9DDE-E13F6095EA6F}" srcOrd="4" destOrd="0" presId="urn:microsoft.com/office/officeart/2005/8/layout/hList6"/>
    <dgm:cxn modelId="{27EA8B81-5093-4EE1-8DFB-594E7D104A34}" type="presParOf" srcId="{4CD4BA17-0911-47D3-8942-A0B2F20FAB84}" destId="{F771C77D-BD96-43ED-841A-2B25DA93F938}" srcOrd="5" destOrd="0" presId="urn:microsoft.com/office/officeart/2005/8/layout/hList6"/>
    <dgm:cxn modelId="{B7350A95-8C27-4CA0-A44B-6A7D9642A125}" type="presParOf" srcId="{4CD4BA17-0911-47D3-8942-A0B2F20FAB84}" destId="{CE0F8E71-786B-454B-A828-33CF7E553948}" srcOrd="6" destOrd="0" presId="urn:microsoft.com/office/officeart/2005/8/layout/hList6"/>
    <dgm:cxn modelId="{53AD1F01-141C-40DA-B87C-AD6AE2FC73EE}" type="presParOf" srcId="{4CD4BA17-0911-47D3-8942-A0B2F20FAB84}" destId="{9C713113-4849-4EBA-B283-EA05344A6707}" srcOrd="7" destOrd="0" presId="urn:microsoft.com/office/officeart/2005/8/layout/hList6"/>
    <dgm:cxn modelId="{516DA6B5-FB41-4C85-9DF9-96CDBD86CEAE}" type="presParOf" srcId="{4CD4BA17-0911-47D3-8942-A0B2F20FAB84}" destId="{452D44C0-AF79-47DE-82B0-7B3689617CAA}" srcOrd="8" destOrd="0" presId="urn:microsoft.com/office/officeart/2005/8/layout/hList6"/>
    <dgm:cxn modelId="{F278CEFD-128A-4304-90A2-F70B81375364}" type="presParOf" srcId="{4CD4BA17-0911-47D3-8942-A0B2F20FAB84}" destId="{3BF3B786-FCF1-4956-97DD-15440A125E5D}" srcOrd="9" destOrd="0" presId="urn:microsoft.com/office/officeart/2005/8/layout/hList6"/>
    <dgm:cxn modelId="{45DBAAE3-FE26-4188-A056-E92259A533E6}" type="presParOf" srcId="{4CD4BA17-0911-47D3-8942-A0B2F20FAB84}" destId="{2AF074A7-C585-4D0A-AE28-6B20B12A5C51}" srcOrd="1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0C79E-FD9A-4775-A2C2-72A4AE74F67D}">
      <dsp:nvSpPr>
        <dsp:cNvPr id="0" name=""/>
        <dsp:cNvSpPr/>
      </dsp:nvSpPr>
      <dsp:spPr>
        <a:xfrm rot="16200000">
          <a:off x="-1396761" y="1399961"/>
          <a:ext cx="4064000" cy="126407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1709" bIns="0" numCol="1" spcCol="1270" anchor="t" anchorCtr="0">
          <a:noAutofit/>
        </a:bodyPr>
        <a:lstStyle/>
        <a:p>
          <a:pPr lvl="0" algn="l" defTabSz="488950">
            <a:lnSpc>
              <a:spcPct val="90000"/>
            </a:lnSpc>
            <a:spcBef>
              <a:spcPct val="0"/>
            </a:spcBef>
            <a:spcAft>
              <a:spcPct val="35000"/>
            </a:spcAft>
          </a:pPr>
          <a:r>
            <a:rPr lang="pt-BR" sz="1100" b="1" kern="1200" dirty="0" smtClean="0"/>
            <a:t>Usinagem / Acabamento</a:t>
          </a:r>
          <a:endParaRPr lang="pt-BR" sz="1100" b="1" kern="1200" dirty="0"/>
        </a:p>
        <a:p>
          <a:pPr marL="57150" lvl="1" indent="-57150" algn="l" defTabSz="400050">
            <a:lnSpc>
              <a:spcPct val="90000"/>
            </a:lnSpc>
            <a:spcBef>
              <a:spcPct val="0"/>
            </a:spcBef>
            <a:spcAft>
              <a:spcPct val="15000"/>
            </a:spcAft>
            <a:buChar char="••"/>
          </a:pPr>
          <a:endParaRPr lang="pt-BR" sz="900" b="0" kern="1200" dirty="0"/>
        </a:p>
        <a:p>
          <a:pPr marL="57150" lvl="1" indent="-57150" algn="l" defTabSz="400050">
            <a:lnSpc>
              <a:spcPct val="90000"/>
            </a:lnSpc>
            <a:spcBef>
              <a:spcPct val="0"/>
            </a:spcBef>
            <a:spcAft>
              <a:spcPct val="15000"/>
            </a:spcAft>
            <a:buChar char="••"/>
          </a:pPr>
          <a:r>
            <a:rPr lang="pt-BR" sz="900" b="0" kern="1200" dirty="0" smtClean="0"/>
            <a:t>Geração de particulados (pó de madeira)  migrando através do ar para áreas de terceiros</a:t>
          </a:r>
          <a:endParaRPr lang="pt-BR" sz="900" b="0" kern="1200" dirty="0"/>
        </a:p>
      </dsp:txBody>
      <dsp:txXfrm rot="5400000">
        <a:off x="3200" y="812800"/>
        <a:ext cx="1264077" cy="2438400"/>
      </dsp:txXfrm>
    </dsp:sp>
    <dsp:sp modelId="{987B3E34-7778-4974-B9B8-7689EFA940AB}">
      <dsp:nvSpPr>
        <dsp:cNvPr id="0" name=""/>
        <dsp:cNvSpPr/>
      </dsp:nvSpPr>
      <dsp:spPr>
        <a:xfrm rot="16200000">
          <a:off x="-37877" y="1399961"/>
          <a:ext cx="4064000" cy="126407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1709" bIns="0" numCol="1" spcCol="1270" anchor="t" anchorCtr="0">
          <a:noAutofit/>
        </a:bodyPr>
        <a:lstStyle/>
        <a:p>
          <a:pPr lvl="0" algn="l" defTabSz="488950">
            <a:lnSpc>
              <a:spcPct val="90000"/>
            </a:lnSpc>
            <a:spcBef>
              <a:spcPct val="0"/>
            </a:spcBef>
            <a:spcAft>
              <a:spcPct val="35000"/>
            </a:spcAft>
          </a:pPr>
          <a:r>
            <a:rPr lang="pt-BR" sz="1100" b="1" kern="1200" dirty="0" smtClean="0"/>
            <a:t>Impregnação / Caldeira / Estufa</a:t>
          </a:r>
        </a:p>
        <a:p>
          <a:pPr marL="57150" lvl="1" indent="-57150" algn="l" defTabSz="400050">
            <a:lnSpc>
              <a:spcPct val="90000"/>
            </a:lnSpc>
            <a:spcBef>
              <a:spcPct val="0"/>
            </a:spcBef>
            <a:spcAft>
              <a:spcPct val="15000"/>
            </a:spcAft>
            <a:buChar char="••"/>
          </a:pPr>
          <a:endParaRPr lang="pt-BR" sz="900" b="1" kern="1200" dirty="0" smtClean="0"/>
        </a:p>
        <a:p>
          <a:pPr marL="57150" lvl="1" indent="-57150" algn="l" defTabSz="400050">
            <a:lnSpc>
              <a:spcPct val="90000"/>
            </a:lnSpc>
            <a:spcBef>
              <a:spcPct val="0"/>
            </a:spcBef>
            <a:spcAft>
              <a:spcPct val="15000"/>
            </a:spcAft>
            <a:buChar char="••"/>
          </a:pPr>
          <a:r>
            <a:rPr lang="pt-BR" sz="900" b="0" kern="1200" dirty="0" smtClean="0"/>
            <a:t>Rompimento / Explosão das caldeiras ou Incêndio &gt; geração de efluentes líquidos compostos  por água e resinas no solo ou galeria de águas pluviais ou sistema de esgoto, podendo atingir lençol freático contaminando poços artesianos e áreas adjacentes </a:t>
          </a:r>
        </a:p>
      </dsp:txBody>
      <dsp:txXfrm rot="5400000">
        <a:off x="1362084" y="812800"/>
        <a:ext cx="1264077" cy="2438400"/>
      </dsp:txXfrm>
    </dsp:sp>
    <dsp:sp modelId="{BBD7BAE0-474F-493D-9DDE-E13F6095EA6F}">
      <dsp:nvSpPr>
        <dsp:cNvPr id="0" name=""/>
        <dsp:cNvSpPr/>
      </dsp:nvSpPr>
      <dsp:spPr>
        <a:xfrm rot="16200000">
          <a:off x="1321006" y="1399961"/>
          <a:ext cx="4064000" cy="126407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1709" bIns="0" numCol="1" spcCol="1270" anchor="t" anchorCtr="0">
          <a:noAutofit/>
        </a:bodyPr>
        <a:lstStyle/>
        <a:p>
          <a:pPr lvl="0" algn="l" defTabSz="488950">
            <a:lnSpc>
              <a:spcPct val="90000"/>
            </a:lnSpc>
            <a:spcBef>
              <a:spcPct val="0"/>
            </a:spcBef>
            <a:spcAft>
              <a:spcPct val="35000"/>
            </a:spcAft>
          </a:pPr>
          <a:r>
            <a:rPr lang="pt-BR" sz="1100" b="1" kern="1200" dirty="0" smtClean="0"/>
            <a:t>Fabricação / Armazenamento de Produtos Químicos</a:t>
          </a:r>
          <a:endParaRPr lang="pt-BR" sz="1100" b="1" kern="1200" dirty="0"/>
        </a:p>
        <a:p>
          <a:pPr marL="57150" lvl="1" indent="-57150" algn="l" defTabSz="400050">
            <a:lnSpc>
              <a:spcPct val="90000"/>
            </a:lnSpc>
            <a:spcBef>
              <a:spcPct val="0"/>
            </a:spcBef>
            <a:spcAft>
              <a:spcPct val="15000"/>
            </a:spcAft>
            <a:buChar char="••"/>
          </a:pPr>
          <a:endParaRPr lang="pt-BR" sz="900" kern="1200" dirty="0"/>
        </a:p>
        <a:p>
          <a:pPr marL="57150" lvl="1" indent="-57150" algn="l" defTabSz="400050">
            <a:lnSpc>
              <a:spcPct val="90000"/>
            </a:lnSpc>
            <a:spcBef>
              <a:spcPct val="0"/>
            </a:spcBef>
            <a:spcAft>
              <a:spcPct val="15000"/>
            </a:spcAft>
            <a:buChar char="••"/>
          </a:pPr>
          <a:r>
            <a:rPr lang="pt-BR" sz="900" kern="1200" dirty="0" smtClean="0"/>
            <a:t>Vazamento / Explosão de tanques &gt; geração de resíduos (metanol, formol, resinas) </a:t>
          </a:r>
          <a:r>
            <a:rPr lang="pt-BR" sz="900" b="0" kern="1200" dirty="0" smtClean="0"/>
            <a:t>no solo ou galeria de águas pluviais ou sistema de esgoto podendo atingir lençol freático contaminando poços artesianos e áreas adjacentes </a:t>
          </a:r>
          <a:endParaRPr lang="pt-BR" sz="900" kern="1200" dirty="0"/>
        </a:p>
      </dsp:txBody>
      <dsp:txXfrm rot="5400000">
        <a:off x="2720967" y="812800"/>
        <a:ext cx="1264077" cy="2438400"/>
      </dsp:txXfrm>
    </dsp:sp>
    <dsp:sp modelId="{CE0F8E71-786B-454B-A828-33CF7E553948}">
      <dsp:nvSpPr>
        <dsp:cNvPr id="0" name=""/>
        <dsp:cNvSpPr/>
      </dsp:nvSpPr>
      <dsp:spPr>
        <a:xfrm rot="16200000">
          <a:off x="2679889" y="1399961"/>
          <a:ext cx="4064000" cy="126407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1709" bIns="0" numCol="1" spcCol="1270" anchor="t" anchorCtr="0">
          <a:noAutofit/>
        </a:bodyPr>
        <a:lstStyle/>
        <a:p>
          <a:pPr lvl="0" algn="l" defTabSz="488950">
            <a:lnSpc>
              <a:spcPct val="90000"/>
            </a:lnSpc>
            <a:spcBef>
              <a:spcPct val="0"/>
            </a:spcBef>
            <a:spcAft>
              <a:spcPct val="35000"/>
            </a:spcAft>
          </a:pPr>
          <a:r>
            <a:rPr lang="pt-BR" sz="1100" b="1" kern="1200" dirty="0" smtClean="0"/>
            <a:t>Expedição / Recebimento de matéria-prima e resíduos</a:t>
          </a:r>
          <a:endParaRPr lang="pt-BR" sz="1100" b="1" kern="1200" dirty="0"/>
        </a:p>
        <a:p>
          <a:pPr marL="57150" lvl="1" indent="-57150" algn="l" defTabSz="400050">
            <a:lnSpc>
              <a:spcPct val="90000"/>
            </a:lnSpc>
            <a:spcBef>
              <a:spcPct val="0"/>
            </a:spcBef>
            <a:spcAft>
              <a:spcPct val="15000"/>
            </a:spcAft>
            <a:buChar char="••"/>
          </a:pPr>
          <a:endParaRPr lang="pt-BR" sz="900" kern="1200" dirty="0"/>
        </a:p>
        <a:p>
          <a:pPr marL="57150" lvl="1" indent="-57150" algn="l" defTabSz="400050">
            <a:lnSpc>
              <a:spcPct val="90000"/>
            </a:lnSpc>
            <a:spcBef>
              <a:spcPct val="0"/>
            </a:spcBef>
            <a:spcAft>
              <a:spcPct val="15000"/>
            </a:spcAft>
            <a:buChar char="••"/>
          </a:pPr>
          <a:r>
            <a:rPr lang="pt-BR" sz="900" kern="1200" dirty="0" smtClean="0"/>
            <a:t>Vazamentos na carga e descarga de produtos ou resíduos (área não pavimentada ou sem sistema de escoamento para um sistema de contenção)</a:t>
          </a:r>
          <a:endParaRPr lang="pt-BR" sz="900" kern="1200" dirty="0"/>
        </a:p>
      </dsp:txBody>
      <dsp:txXfrm rot="5400000">
        <a:off x="4079850" y="812800"/>
        <a:ext cx="1264077" cy="2438400"/>
      </dsp:txXfrm>
    </dsp:sp>
    <dsp:sp modelId="{452D44C0-AF79-47DE-82B0-7B3689617CAA}">
      <dsp:nvSpPr>
        <dsp:cNvPr id="0" name=""/>
        <dsp:cNvSpPr/>
      </dsp:nvSpPr>
      <dsp:spPr>
        <a:xfrm rot="16200000">
          <a:off x="4038773" y="1399961"/>
          <a:ext cx="4064000" cy="126407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1709" bIns="0" numCol="1" spcCol="1270" anchor="t" anchorCtr="0">
          <a:noAutofit/>
        </a:bodyPr>
        <a:lstStyle/>
        <a:p>
          <a:pPr lvl="0" algn="l" defTabSz="488950">
            <a:lnSpc>
              <a:spcPct val="90000"/>
            </a:lnSpc>
            <a:spcBef>
              <a:spcPct val="0"/>
            </a:spcBef>
            <a:spcAft>
              <a:spcPct val="35000"/>
            </a:spcAft>
          </a:pPr>
          <a:r>
            <a:rPr lang="pt-BR" sz="1100" b="1" kern="1200" dirty="0" smtClean="0"/>
            <a:t>ETE</a:t>
          </a:r>
          <a:endParaRPr lang="pt-BR" sz="1100" b="1" kern="1200" dirty="0"/>
        </a:p>
        <a:p>
          <a:pPr marL="57150" lvl="1" indent="-57150" algn="l" defTabSz="400050">
            <a:lnSpc>
              <a:spcPct val="90000"/>
            </a:lnSpc>
            <a:spcBef>
              <a:spcPct val="0"/>
            </a:spcBef>
            <a:spcAft>
              <a:spcPct val="15000"/>
            </a:spcAft>
            <a:buChar char="••"/>
          </a:pPr>
          <a:endParaRPr lang="pt-BR" sz="900" kern="1200" dirty="0"/>
        </a:p>
        <a:p>
          <a:pPr marL="57150" lvl="1" indent="-57150" algn="l" defTabSz="400050">
            <a:lnSpc>
              <a:spcPct val="90000"/>
            </a:lnSpc>
            <a:spcBef>
              <a:spcPct val="0"/>
            </a:spcBef>
            <a:spcAft>
              <a:spcPct val="15000"/>
            </a:spcAft>
            <a:buChar char="••"/>
          </a:pPr>
          <a:r>
            <a:rPr lang="pt-BR" sz="900" kern="1200" dirty="0" smtClean="0"/>
            <a:t>Rompimento da estrutura da ETE com vazamento de efluente líquido no solo, podendo atingir lençol freático e consequentemente propriedades adjacentes</a:t>
          </a:r>
          <a:endParaRPr lang="pt-BR" sz="900" kern="1200" dirty="0"/>
        </a:p>
        <a:p>
          <a:pPr marL="57150" lvl="1" indent="-57150" algn="l" defTabSz="400050">
            <a:lnSpc>
              <a:spcPct val="90000"/>
            </a:lnSpc>
            <a:spcBef>
              <a:spcPct val="0"/>
            </a:spcBef>
            <a:spcAft>
              <a:spcPct val="15000"/>
            </a:spcAft>
            <a:buChar char="••"/>
          </a:pPr>
          <a:r>
            <a:rPr lang="pt-BR" sz="900" kern="1200" dirty="0" smtClean="0"/>
            <a:t>Falha operacional no processo de tratamento do efluente, liberando o mesmo em concentrações acima do permitido (riscos acima)</a:t>
          </a:r>
          <a:endParaRPr lang="pt-BR" sz="900" kern="1200" dirty="0"/>
        </a:p>
      </dsp:txBody>
      <dsp:txXfrm rot="5400000">
        <a:off x="5438734" y="812800"/>
        <a:ext cx="1264077" cy="2438400"/>
      </dsp:txXfrm>
    </dsp:sp>
    <dsp:sp modelId="{2AF074A7-C585-4D0A-AE28-6B20B12A5C51}">
      <dsp:nvSpPr>
        <dsp:cNvPr id="0" name=""/>
        <dsp:cNvSpPr/>
      </dsp:nvSpPr>
      <dsp:spPr>
        <a:xfrm rot="16200000">
          <a:off x="5397657" y="1399961"/>
          <a:ext cx="4064000" cy="126407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1709" bIns="0" numCol="1" spcCol="1270" anchor="t" anchorCtr="0">
          <a:noAutofit/>
        </a:bodyPr>
        <a:lstStyle/>
        <a:p>
          <a:pPr lvl="0" algn="l" defTabSz="488950">
            <a:lnSpc>
              <a:spcPct val="90000"/>
            </a:lnSpc>
            <a:spcBef>
              <a:spcPct val="0"/>
            </a:spcBef>
            <a:spcAft>
              <a:spcPct val="35000"/>
            </a:spcAft>
          </a:pPr>
          <a:r>
            <a:rPr lang="pt-BR" sz="1100" b="1" kern="1200" dirty="0" smtClean="0"/>
            <a:t>Externos</a:t>
          </a:r>
          <a:endParaRPr lang="pt-BR" sz="1100" b="1" kern="1200" dirty="0"/>
        </a:p>
        <a:p>
          <a:pPr marL="57150" lvl="1" indent="-57150" algn="l" defTabSz="400050">
            <a:lnSpc>
              <a:spcPct val="90000"/>
            </a:lnSpc>
            <a:spcBef>
              <a:spcPct val="0"/>
            </a:spcBef>
            <a:spcAft>
              <a:spcPct val="15000"/>
            </a:spcAft>
            <a:buChar char="••"/>
          </a:pPr>
          <a:endParaRPr lang="pt-BR" sz="900" kern="1200" dirty="0"/>
        </a:p>
        <a:p>
          <a:pPr marL="57150" lvl="1" indent="-57150" algn="l" defTabSz="400050">
            <a:lnSpc>
              <a:spcPct val="90000"/>
            </a:lnSpc>
            <a:spcBef>
              <a:spcPct val="0"/>
            </a:spcBef>
            <a:spcAft>
              <a:spcPct val="15000"/>
            </a:spcAft>
            <a:buChar char="••"/>
          </a:pPr>
          <a:r>
            <a:rPr lang="pt-BR" sz="900" kern="1200" smtClean="0"/>
            <a:t>Tombamento ou vazamento durante o transporte (principalmente realizado por terceiros)</a:t>
          </a:r>
          <a:endParaRPr lang="pt-BR" sz="900" kern="1200" dirty="0"/>
        </a:p>
        <a:p>
          <a:pPr marL="57150" lvl="1" indent="-57150" algn="l" defTabSz="400050">
            <a:lnSpc>
              <a:spcPct val="90000"/>
            </a:lnSpc>
            <a:spcBef>
              <a:spcPct val="0"/>
            </a:spcBef>
            <a:spcAft>
              <a:spcPct val="15000"/>
            </a:spcAft>
            <a:buChar char="••"/>
          </a:pPr>
          <a:r>
            <a:rPr lang="pt-BR" sz="900" kern="1200" dirty="0" smtClean="0"/>
            <a:t>Contaminações oriundas de problemas operacionais nos Locais de Descarte de Resíduos e </a:t>
          </a:r>
          <a:r>
            <a:rPr lang="pt-BR" sz="900" kern="1200" dirty="0" err="1" smtClean="0"/>
            <a:t>Coprocessamento</a:t>
          </a:r>
          <a:r>
            <a:rPr lang="pt-BR" sz="900" kern="1200" dirty="0" smtClean="0"/>
            <a:t> cuja responsabilidade recaia sobre o Segurado</a:t>
          </a:r>
          <a:endParaRPr lang="pt-BR" sz="900" kern="1200" dirty="0"/>
        </a:p>
      </dsp:txBody>
      <dsp:txXfrm rot="5400000">
        <a:off x="6797618" y="812800"/>
        <a:ext cx="1264077" cy="243840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90458" cy="496649"/>
          </a:xfrm>
          <a:prstGeom prst="rect">
            <a:avLst/>
          </a:prstGeom>
        </p:spPr>
        <p:txBody>
          <a:bodyPr vert="horz" lIns="91130" tIns="45565" rIns="91130" bIns="45565"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777074" y="1"/>
            <a:ext cx="2890458" cy="496649"/>
          </a:xfrm>
          <a:prstGeom prst="rect">
            <a:avLst/>
          </a:prstGeom>
        </p:spPr>
        <p:txBody>
          <a:bodyPr vert="horz" lIns="91130" tIns="45565" rIns="91130" bIns="45565" rtlCol="0"/>
          <a:lstStyle>
            <a:lvl1pPr algn="r" fontAlgn="auto">
              <a:spcBef>
                <a:spcPts val="0"/>
              </a:spcBef>
              <a:spcAft>
                <a:spcPts val="0"/>
              </a:spcAft>
              <a:defRPr sz="1200">
                <a:latin typeface="+mn-lt"/>
              </a:defRPr>
            </a:lvl1pPr>
          </a:lstStyle>
          <a:p>
            <a:pPr>
              <a:defRPr/>
            </a:pPr>
            <a:fld id="{27CEC742-9B29-4A8A-A879-57AEF391A132}" type="datetimeFigureOut">
              <a:rPr lang="en-GB"/>
              <a:pPr>
                <a:defRPr/>
              </a:pPr>
              <a:t>28/10/2015</a:t>
            </a:fld>
            <a:endParaRPr lang="en-GB"/>
          </a:p>
        </p:txBody>
      </p:sp>
      <p:sp>
        <p:nvSpPr>
          <p:cNvPr id="4" name="Footer Placeholder 3"/>
          <p:cNvSpPr>
            <a:spLocks noGrp="1"/>
          </p:cNvSpPr>
          <p:nvPr>
            <p:ph type="ftr" sz="quarter" idx="2"/>
          </p:nvPr>
        </p:nvSpPr>
        <p:spPr>
          <a:xfrm>
            <a:off x="1" y="9428403"/>
            <a:ext cx="2890458" cy="496649"/>
          </a:xfrm>
          <a:prstGeom prst="rect">
            <a:avLst/>
          </a:prstGeom>
        </p:spPr>
        <p:txBody>
          <a:bodyPr vert="horz" lIns="91130" tIns="45565" rIns="91130" bIns="45565"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777074" y="9428403"/>
            <a:ext cx="2890458" cy="496649"/>
          </a:xfrm>
          <a:prstGeom prst="rect">
            <a:avLst/>
          </a:prstGeom>
        </p:spPr>
        <p:txBody>
          <a:bodyPr vert="horz" lIns="91130" tIns="45565" rIns="91130" bIns="45565" rtlCol="0" anchor="b"/>
          <a:lstStyle>
            <a:lvl1pPr algn="r" fontAlgn="auto">
              <a:spcBef>
                <a:spcPts val="0"/>
              </a:spcBef>
              <a:spcAft>
                <a:spcPts val="0"/>
              </a:spcAft>
              <a:defRPr sz="1200">
                <a:latin typeface="+mn-lt"/>
              </a:defRPr>
            </a:lvl1pPr>
          </a:lstStyle>
          <a:p>
            <a:pPr>
              <a:defRPr/>
            </a:pPr>
            <a:fld id="{0FCE19B8-B322-448E-9381-3E53BC605E41}" type="slidenum">
              <a:rPr lang="en-GB"/>
              <a:pPr>
                <a:defRPr/>
              </a:pPr>
              <a:t>‹nº›</a:t>
            </a:fld>
            <a:endParaRPr lang="en-GB"/>
          </a:p>
        </p:txBody>
      </p:sp>
    </p:spTree>
    <p:extLst>
      <p:ext uri="{BB962C8B-B14F-4D97-AF65-F5344CB8AC3E}">
        <p14:creationId xmlns:p14="http://schemas.microsoft.com/office/powerpoint/2010/main" val="3764013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90458" cy="496649"/>
          </a:xfrm>
          <a:prstGeom prst="rect">
            <a:avLst/>
          </a:prstGeom>
        </p:spPr>
        <p:txBody>
          <a:bodyPr vert="horz" lIns="91130" tIns="45565" rIns="91130" bIns="45565"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777074" y="1"/>
            <a:ext cx="2890458" cy="496649"/>
          </a:xfrm>
          <a:prstGeom prst="rect">
            <a:avLst/>
          </a:prstGeom>
        </p:spPr>
        <p:txBody>
          <a:bodyPr vert="horz" lIns="91130" tIns="45565" rIns="91130" bIns="45565" rtlCol="0"/>
          <a:lstStyle>
            <a:lvl1pPr algn="r" fontAlgn="auto">
              <a:spcBef>
                <a:spcPts val="0"/>
              </a:spcBef>
              <a:spcAft>
                <a:spcPts val="0"/>
              </a:spcAft>
              <a:defRPr sz="1200">
                <a:latin typeface="+mn-lt"/>
              </a:defRPr>
            </a:lvl1pPr>
          </a:lstStyle>
          <a:p>
            <a:pPr>
              <a:defRPr/>
            </a:pPr>
            <a:fld id="{8A71525B-0BC6-4D3F-AB53-3A61332F9A37}" type="datetimeFigureOut">
              <a:rPr lang="en-GB"/>
              <a:pPr>
                <a:defRPr/>
              </a:pPr>
              <a:t>28/10/2015</a:t>
            </a:fld>
            <a:endParaRPr lang="en-GB"/>
          </a:p>
        </p:txBody>
      </p:sp>
      <p:sp>
        <p:nvSpPr>
          <p:cNvPr id="4" name="Slide Image Placeholder 3"/>
          <p:cNvSpPr>
            <a:spLocks noGrp="1" noRot="1" noChangeAspect="1"/>
          </p:cNvSpPr>
          <p:nvPr>
            <p:ph type="sldImg" idx="2"/>
          </p:nvPr>
        </p:nvSpPr>
        <p:spPr>
          <a:xfrm>
            <a:off x="854075" y="744538"/>
            <a:ext cx="4960938" cy="3721100"/>
          </a:xfrm>
          <a:prstGeom prst="rect">
            <a:avLst/>
          </a:prstGeom>
          <a:noFill/>
          <a:ln w="12700">
            <a:solidFill>
              <a:prstClr val="black"/>
            </a:solidFill>
          </a:ln>
        </p:spPr>
        <p:txBody>
          <a:bodyPr vert="horz" lIns="91130" tIns="45565" rIns="91130" bIns="45565" rtlCol="0" anchor="ctr"/>
          <a:lstStyle/>
          <a:p>
            <a:pPr lvl="0"/>
            <a:endParaRPr lang="en-GB" noProof="0"/>
          </a:p>
        </p:txBody>
      </p:sp>
      <p:sp>
        <p:nvSpPr>
          <p:cNvPr id="5" name="Notes Placeholder 4"/>
          <p:cNvSpPr>
            <a:spLocks noGrp="1"/>
          </p:cNvSpPr>
          <p:nvPr>
            <p:ph type="body" sz="quarter" idx="3"/>
          </p:nvPr>
        </p:nvSpPr>
        <p:spPr>
          <a:xfrm>
            <a:off x="666909" y="4715789"/>
            <a:ext cx="5335270" cy="4466670"/>
          </a:xfrm>
          <a:prstGeom prst="rect">
            <a:avLst/>
          </a:prstGeom>
        </p:spPr>
        <p:txBody>
          <a:bodyPr vert="horz" lIns="91130" tIns="45565" rIns="91130" bIns="4556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1" y="9428403"/>
            <a:ext cx="2890458" cy="496649"/>
          </a:xfrm>
          <a:prstGeom prst="rect">
            <a:avLst/>
          </a:prstGeom>
        </p:spPr>
        <p:txBody>
          <a:bodyPr vert="horz" lIns="91130" tIns="45565" rIns="91130" bIns="45565"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777074" y="9428403"/>
            <a:ext cx="2890458" cy="496649"/>
          </a:xfrm>
          <a:prstGeom prst="rect">
            <a:avLst/>
          </a:prstGeom>
        </p:spPr>
        <p:txBody>
          <a:bodyPr vert="horz" lIns="91130" tIns="45565" rIns="91130" bIns="45565" rtlCol="0" anchor="b"/>
          <a:lstStyle>
            <a:lvl1pPr algn="r" fontAlgn="auto">
              <a:spcBef>
                <a:spcPts val="0"/>
              </a:spcBef>
              <a:spcAft>
                <a:spcPts val="0"/>
              </a:spcAft>
              <a:defRPr sz="1200">
                <a:latin typeface="+mn-lt"/>
              </a:defRPr>
            </a:lvl1pPr>
          </a:lstStyle>
          <a:p>
            <a:pPr>
              <a:defRPr/>
            </a:pPr>
            <a:fld id="{F369214B-6EB0-481F-B395-42574706A04B}" type="slidenum">
              <a:rPr lang="en-GB"/>
              <a:pPr>
                <a:defRPr/>
              </a:pPr>
              <a:t>‹nº›</a:t>
            </a:fld>
            <a:endParaRPr lang="en-GB"/>
          </a:p>
        </p:txBody>
      </p:sp>
    </p:spTree>
    <p:extLst>
      <p:ext uri="{BB962C8B-B14F-4D97-AF65-F5344CB8AC3E}">
        <p14:creationId xmlns:p14="http://schemas.microsoft.com/office/powerpoint/2010/main" val="1708035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 changes required</a:t>
            </a:r>
          </a:p>
          <a:p>
            <a:pPr eaLnBrk="1" hangingPunct="1">
              <a:spcBef>
                <a:spcPct val="0"/>
              </a:spcBef>
            </a:pPr>
            <a:endParaRPr lang="en-US" smtClean="0"/>
          </a:p>
          <a:p>
            <a:pPr eaLnBrk="1" hangingPunct="1">
              <a:spcBef>
                <a:spcPct val="0"/>
              </a:spcBef>
            </a:pPr>
            <a:r>
              <a:rPr lang="en-US" smtClean="0"/>
              <a:t>NB We are sourcing additional images for other offices – once approved will supply so we can create these country divider slides</a:t>
            </a:r>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8EB511-75C8-4555-96BD-43EDCCDAC499}" type="slidenum">
              <a:rPr lang="en-GB" smtClean="0"/>
              <a:pPr fontAlgn="base">
                <a:spcBef>
                  <a:spcPct val="0"/>
                </a:spcBef>
                <a:spcAft>
                  <a:spcPct val="0"/>
                </a:spcAft>
                <a:defRPr/>
              </a:pPr>
              <a:t>1</a:t>
            </a:fld>
            <a:endParaRPr lang="en-GB" dirty="0" smtClean="0"/>
          </a:p>
        </p:txBody>
      </p:sp>
    </p:spTree>
    <p:extLst>
      <p:ext uri="{BB962C8B-B14F-4D97-AF65-F5344CB8AC3E}">
        <p14:creationId xmlns:p14="http://schemas.microsoft.com/office/powerpoint/2010/main" val="1248864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10</a:t>
            </a:fld>
            <a:endParaRPr lang="en-GB"/>
          </a:p>
        </p:txBody>
      </p:sp>
    </p:spTree>
    <p:extLst>
      <p:ext uri="{BB962C8B-B14F-4D97-AF65-F5344CB8AC3E}">
        <p14:creationId xmlns:p14="http://schemas.microsoft.com/office/powerpoint/2010/main" val="664935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11</a:t>
            </a:fld>
            <a:endParaRPr lang="en-GB"/>
          </a:p>
        </p:txBody>
      </p:sp>
    </p:spTree>
    <p:extLst>
      <p:ext uri="{BB962C8B-B14F-4D97-AF65-F5344CB8AC3E}">
        <p14:creationId xmlns:p14="http://schemas.microsoft.com/office/powerpoint/2010/main" val="2833883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12</a:t>
            </a:fld>
            <a:endParaRPr lang="en-GB"/>
          </a:p>
        </p:txBody>
      </p:sp>
    </p:spTree>
    <p:extLst>
      <p:ext uri="{BB962C8B-B14F-4D97-AF65-F5344CB8AC3E}">
        <p14:creationId xmlns:p14="http://schemas.microsoft.com/office/powerpoint/2010/main" val="1238349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13</a:t>
            </a:fld>
            <a:endParaRPr lang="en-GB"/>
          </a:p>
        </p:txBody>
      </p:sp>
    </p:spTree>
    <p:extLst>
      <p:ext uri="{BB962C8B-B14F-4D97-AF65-F5344CB8AC3E}">
        <p14:creationId xmlns:p14="http://schemas.microsoft.com/office/powerpoint/2010/main" val="4173514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14</a:t>
            </a:fld>
            <a:endParaRPr lang="en-GB"/>
          </a:p>
        </p:txBody>
      </p:sp>
    </p:spTree>
    <p:extLst>
      <p:ext uri="{BB962C8B-B14F-4D97-AF65-F5344CB8AC3E}">
        <p14:creationId xmlns:p14="http://schemas.microsoft.com/office/powerpoint/2010/main" val="1300059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15</a:t>
            </a:fld>
            <a:endParaRPr lang="en-GB"/>
          </a:p>
        </p:txBody>
      </p:sp>
    </p:spTree>
    <p:extLst>
      <p:ext uri="{BB962C8B-B14F-4D97-AF65-F5344CB8AC3E}">
        <p14:creationId xmlns:p14="http://schemas.microsoft.com/office/powerpoint/2010/main" val="3310297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16</a:t>
            </a:fld>
            <a:endParaRPr lang="en-GB"/>
          </a:p>
        </p:txBody>
      </p:sp>
    </p:spTree>
    <p:extLst>
      <p:ext uri="{BB962C8B-B14F-4D97-AF65-F5344CB8AC3E}">
        <p14:creationId xmlns:p14="http://schemas.microsoft.com/office/powerpoint/2010/main" val="102350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17</a:t>
            </a:fld>
            <a:endParaRPr lang="en-GB"/>
          </a:p>
        </p:txBody>
      </p:sp>
    </p:spTree>
    <p:extLst>
      <p:ext uri="{BB962C8B-B14F-4D97-AF65-F5344CB8AC3E}">
        <p14:creationId xmlns:p14="http://schemas.microsoft.com/office/powerpoint/2010/main" val="2801424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18</a:t>
            </a:fld>
            <a:endParaRPr lang="en-GB"/>
          </a:p>
        </p:txBody>
      </p:sp>
    </p:spTree>
    <p:extLst>
      <p:ext uri="{BB962C8B-B14F-4D97-AF65-F5344CB8AC3E}">
        <p14:creationId xmlns:p14="http://schemas.microsoft.com/office/powerpoint/2010/main" val="1361257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19</a:t>
            </a:fld>
            <a:endParaRPr lang="en-GB"/>
          </a:p>
        </p:txBody>
      </p:sp>
    </p:spTree>
    <p:extLst>
      <p:ext uri="{BB962C8B-B14F-4D97-AF65-F5344CB8AC3E}">
        <p14:creationId xmlns:p14="http://schemas.microsoft.com/office/powerpoint/2010/main" val="2529051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2</a:t>
            </a:fld>
            <a:endParaRPr lang="en-GB"/>
          </a:p>
        </p:txBody>
      </p:sp>
    </p:spTree>
    <p:extLst>
      <p:ext uri="{BB962C8B-B14F-4D97-AF65-F5344CB8AC3E}">
        <p14:creationId xmlns:p14="http://schemas.microsoft.com/office/powerpoint/2010/main" val="3419220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20</a:t>
            </a:fld>
            <a:endParaRPr lang="en-GB"/>
          </a:p>
        </p:txBody>
      </p:sp>
    </p:spTree>
    <p:extLst>
      <p:ext uri="{BB962C8B-B14F-4D97-AF65-F5344CB8AC3E}">
        <p14:creationId xmlns:p14="http://schemas.microsoft.com/office/powerpoint/2010/main" val="466082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21</a:t>
            </a:fld>
            <a:endParaRPr lang="en-GB"/>
          </a:p>
        </p:txBody>
      </p:sp>
    </p:spTree>
    <p:extLst>
      <p:ext uri="{BB962C8B-B14F-4D97-AF65-F5344CB8AC3E}">
        <p14:creationId xmlns:p14="http://schemas.microsoft.com/office/powerpoint/2010/main" val="3392005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22</a:t>
            </a:fld>
            <a:endParaRPr lang="en-GB"/>
          </a:p>
        </p:txBody>
      </p:sp>
    </p:spTree>
    <p:extLst>
      <p:ext uri="{BB962C8B-B14F-4D97-AF65-F5344CB8AC3E}">
        <p14:creationId xmlns:p14="http://schemas.microsoft.com/office/powerpoint/2010/main" val="1910239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23</a:t>
            </a:fld>
            <a:endParaRPr lang="en-GB"/>
          </a:p>
        </p:txBody>
      </p:sp>
    </p:spTree>
    <p:extLst>
      <p:ext uri="{BB962C8B-B14F-4D97-AF65-F5344CB8AC3E}">
        <p14:creationId xmlns:p14="http://schemas.microsoft.com/office/powerpoint/2010/main" val="4034669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24</a:t>
            </a:fld>
            <a:endParaRPr lang="en-GB"/>
          </a:p>
        </p:txBody>
      </p:sp>
    </p:spTree>
    <p:extLst>
      <p:ext uri="{BB962C8B-B14F-4D97-AF65-F5344CB8AC3E}">
        <p14:creationId xmlns:p14="http://schemas.microsoft.com/office/powerpoint/2010/main" val="3619803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25</a:t>
            </a:fld>
            <a:endParaRPr lang="en-GB"/>
          </a:p>
        </p:txBody>
      </p:sp>
    </p:spTree>
    <p:extLst>
      <p:ext uri="{BB962C8B-B14F-4D97-AF65-F5344CB8AC3E}">
        <p14:creationId xmlns:p14="http://schemas.microsoft.com/office/powerpoint/2010/main" val="2801424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26</a:t>
            </a:fld>
            <a:endParaRPr lang="en-GB"/>
          </a:p>
        </p:txBody>
      </p:sp>
    </p:spTree>
    <p:extLst>
      <p:ext uri="{BB962C8B-B14F-4D97-AF65-F5344CB8AC3E}">
        <p14:creationId xmlns:p14="http://schemas.microsoft.com/office/powerpoint/2010/main" val="4224593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27</a:t>
            </a:fld>
            <a:endParaRPr lang="en-GB"/>
          </a:p>
        </p:txBody>
      </p:sp>
    </p:spTree>
    <p:extLst>
      <p:ext uri="{BB962C8B-B14F-4D97-AF65-F5344CB8AC3E}">
        <p14:creationId xmlns:p14="http://schemas.microsoft.com/office/powerpoint/2010/main" val="4168092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28</a:t>
            </a:fld>
            <a:endParaRPr lang="en-GB"/>
          </a:p>
        </p:txBody>
      </p:sp>
    </p:spTree>
    <p:extLst>
      <p:ext uri="{BB962C8B-B14F-4D97-AF65-F5344CB8AC3E}">
        <p14:creationId xmlns:p14="http://schemas.microsoft.com/office/powerpoint/2010/main" val="4081857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29</a:t>
            </a:fld>
            <a:endParaRPr lang="en-GB"/>
          </a:p>
        </p:txBody>
      </p:sp>
    </p:spTree>
    <p:extLst>
      <p:ext uri="{BB962C8B-B14F-4D97-AF65-F5344CB8AC3E}">
        <p14:creationId xmlns:p14="http://schemas.microsoft.com/office/powerpoint/2010/main" val="1817309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3</a:t>
            </a:fld>
            <a:endParaRPr lang="en-GB"/>
          </a:p>
        </p:txBody>
      </p:sp>
    </p:spTree>
    <p:extLst>
      <p:ext uri="{BB962C8B-B14F-4D97-AF65-F5344CB8AC3E}">
        <p14:creationId xmlns:p14="http://schemas.microsoft.com/office/powerpoint/2010/main" val="2875549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30</a:t>
            </a:fld>
            <a:endParaRPr lang="en-GB"/>
          </a:p>
        </p:txBody>
      </p:sp>
    </p:spTree>
    <p:extLst>
      <p:ext uri="{BB962C8B-B14F-4D97-AF65-F5344CB8AC3E}">
        <p14:creationId xmlns:p14="http://schemas.microsoft.com/office/powerpoint/2010/main" val="2615652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31</a:t>
            </a:fld>
            <a:endParaRPr lang="en-GB"/>
          </a:p>
        </p:txBody>
      </p:sp>
    </p:spTree>
    <p:extLst>
      <p:ext uri="{BB962C8B-B14F-4D97-AF65-F5344CB8AC3E}">
        <p14:creationId xmlns:p14="http://schemas.microsoft.com/office/powerpoint/2010/main" val="6672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32</a:t>
            </a:fld>
            <a:endParaRPr lang="en-GB"/>
          </a:p>
        </p:txBody>
      </p:sp>
    </p:spTree>
    <p:extLst>
      <p:ext uri="{BB962C8B-B14F-4D97-AF65-F5344CB8AC3E}">
        <p14:creationId xmlns:p14="http://schemas.microsoft.com/office/powerpoint/2010/main" val="2415004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33</a:t>
            </a:fld>
            <a:endParaRPr lang="en-GB"/>
          </a:p>
        </p:txBody>
      </p:sp>
    </p:spTree>
    <p:extLst>
      <p:ext uri="{BB962C8B-B14F-4D97-AF65-F5344CB8AC3E}">
        <p14:creationId xmlns:p14="http://schemas.microsoft.com/office/powerpoint/2010/main" val="3999102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34</a:t>
            </a:fld>
            <a:endParaRPr lang="en-GB"/>
          </a:p>
        </p:txBody>
      </p:sp>
    </p:spTree>
    <p:extLst>
      <p:ext uri="{BB962C8B-B14F-4D97-AF65-F5344CB8AC3E}">
        <p14:creationId xmlns:p14="http://schemas.microsoft.com/office/powerpoint/2010/main" val="1653765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35</a:t>
            </a:fld>
            <a:endParaRPr lang="en-GB"/>
          </a:p>
        </p:txBody>
      </p:sp>
    </p:spTree>
    <p:extLst>
      <p:ext uri="{BB962C8B-B14F-4D97-AF65-F5344CB8AC3E}">
        <p14:creationId xmlns:p14="http://schemas.microsoft.com/office/powerpoint/2010/main" val="32065265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854075" y="746125"/>
            <a:ext cx="4960938" cy="3721100"/>
          </a:xfrm>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13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7C8942B-AC3D-4640-8391-E16DCBEFF1E7}" type="slidenum">
              <a:rPr lang="en-GB" smtClean="0">
                <a:solidFill>
                  <a:prstClr val="black"/>
                </a:solidFill>
              </a:rPr>
              <a:pPr>
                <a:defRPr/>
              </a:pPr>
              <a:t>36</a:t>
            </a:fld>
            <a:endParaRPr lang="en-GB" dirty="0" smtClean="0">
              <a:solidFill>
                <a:prstClr val="black"/>
              </a:solidFill>
            </a:endParaRPr>
          </a:p>
        </p:txBody>
      </p:sp>
    </p:spTree>
    <p:extLst>
      <p:ext uri="{BB962C8B-B14F-4D97-AF65-F5344CB8AC3E}">
        <p14:creationId xmlns:p14="http://schemas.microsoft.com/office/powerpoint/2010/main" val="635968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854075" y="746125"/>
            <a:ext cx="4960938" cy="3721100"/>
          </a:xfrm>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13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7C8942B-AC3D-4640-8391-E16DCBEFF1E7}" type="slidenum">
              <a:rPr lang="en-GB" smtClean="0">
                <a:solidFill>
                  <a:prstClr val="black"/>
                </a:solidFill>
              </a:rPr>
              <a:pPr>
                <a:defRPr/>
              </a:pPr>
              <a:t>37</a:t>
            </a:fld>
            <a:endParaRPr lang="en-GB" dirty="0" smtClean="0">
              <a:solidFill>
                <a:prstClr val="black"/>
              </a:solidFill>
            </a:endParaRPr>
          </a:p>
        </p:txBody>
      </p:sp>
    </p:spTree>
    <p:extLst>
      <p:ext uri="{BB962C8B-B14F-4D97-AF65-F5344CB8AC3E}">
        <p14:creationId xmlns:p14="http://schemas.microsoft.com/office/powerpoint/2010/main" val="29876850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854075" y="746125"/>
            <a:ext cx="4960938" cy="3721100"/>
          </a:xfrm>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13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7C8942B-AC3D-4640-8391-E16DCBEFF1E7}" type="slidenum">
              <a:rPr lang="en-GB" smtClean="0">
                <a:solidFill>
                  <a:prstClr val="black"/>
                </a:solidFill>
              </a:rPr>
              <a:pPr>
                <a:defRPr/>
              </a:pPr>
              <a:t>38</a:t>
            </a:fld>
            <a:endParaRPr lang="en-GB" dirty="0" smtClean="0">
              <a:solidFill>
                <a:prstClr val="black"/>
              </a:solidFill>
            </a:endParaRPr>
          </a:p>
        </p:txBody>
      </p:sp>
    </p:spTree>
    <p:extLst>
      <p:ext uri="{BB962C8B-B14F-4D97-AF65-F5344CB8AC3E}">
        <p14:creationId xmlns:p14="http://schemas.microsoft.com/office/powerpoint/2010/main" val="20301139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39</a:t>
            </a:fld>
            <a:endParaRPr lang="en-GB"/>
          </a:p>
        </p:txBody>
      </p:sp>
    </p:spTree>
    <p:extLst>
      <p:ext uri="{BB962C8B-B14F-4D97-AF65-F5344CB8AC3E}">
        <p14:creationId xmlns:p14="http://schemas.microsoft.com/office/powerpoint/2010/main" val="168336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4</a:t>
            </a:fld>
            <a:endParaRPr lang="en-GB"/>
          </a:p>
        </p:txBody>
      </p:sp>
    </p:spTree>
    <p:extLst>
      <p:ext uri="{BB962C8B-B14F-4D97-AF65-F5344CB8AC3E}">
        <p14:creationId xmlns:p14="http://schemas.microsoft.com/office/powerpoint/2010/main" val="24839578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40</a:t>
            </a:fld>
            <a:endParaRPr lang="en-GB"/>
          </a:p>
        </p:txBody>
      </p:sp>
    </p:spTree>
    <p:extLst>
      <p:ext uri="{BB962C8B-B14F-4D97-AF65-F5344CB8AC3E}">
        <p14:creationId xmlns:p14="http://schemas.microsoft.com/office/powerpoint/2010/main" val="29432192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41</a:t>
            </a:fld>
            <a:endParaRPr lang="en-GB"/>
          </a:p>
        </p:txBody>
      </p:sp>
    </p:spTree>
    <p:extLst>
      <p:ext uri="{BB962C8B-B14F-4D97-AF65-F5344CB8AC3E}">
        <p14:creationId xmlns:p14="http://schemas.microsoft.com/office/powerpoint/2010/main" val="32520025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42</a:t>
            </a:fld>
            <a:endParaRPr lang="en-GB"/>
          </a:p>
        </p:txBody>
      </p:sp>
    </p:spTree>
    <p:extLst>
      <p:ext uri="{BB962C8B-B14F-4D97-AF65-F5344CB8AC3E}">
        <p14:creationId xmlns:p14="http://schemas.microsoft.com/office/powerpoint/2010/main" val="21465583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43</a:t>
            </a:fld>
            <a:endParaRPr lang="en-GB"/>
          </a:p>
        </p:txBody>
      </p:sp>
    </p:spTree>
    <p:extLst>
      <p:ext uri="{BB962C8B-B14F-4D97-AF65-F5344CB8AC3E}">
        <p14:creationId xmlns:p14="http://schemas.microsoft.com/office/powerpoint/2010/main" val="13957761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44</a:t>
            </a:fld>
            <a:endParaRPr lang="en-GB"/>
          </a:p>
        </p:txBody>
      </p:sp>
    </p:spTree>
    <p:extLst>
      <p:ext uri="{BB962C8B-B14F-4D97-AF65-F5344CB8AC3E}">
        <p14:creationId xmlns:p14="http://schemas.microsoft.com/office/powerpoint/2010/main" val="31300882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45</a:t>
            </a:fld>
            <a:endParaRPr lang="en-GB"/>
          </a:p>
        </p:txBody>
      </p:sp>
    </p:spTree>
    <p:extLst>
      <p:ext uri="{BB962C8B-B14F-4D97-AF65-F5344CB8AC3E}">
        <p14:creationId xmlns:p14="http://schemas.microsoft.com/office/powerpoint/2010/main" val="26402774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46</a:t>
            </a:fld>
            <a:endParaRPr lang="en-GB"/>
          </a:p>
        </p:txBody>
      </p:sp>
    </p:spTree>
    <p:extLst>
      <p:ext uri="{BB962C8B-B14F-4D97-AF65-F5344CB8AC3E}">
        <p14:creationId xmlns:p14="http://schemas.microsoft.com/office/powerpoint/2010/main" val="9054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47</a:t>
            </a:fld>
            <a:endParaRPr lang="en-GB"/>
          </a:p>
        </p:txBody>
      </p:sp>
    </p:spTree>
    <p:extLst>
      <p:ext uri="{BB962C8B-B14F-4D97-AF65-F5344CB8AC3E}">
        <p14:creationId xmlns:p14="http://schemas.microsoft.com/office/powerpoint/2010/main" val="23894367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48</a:t>
            </a:fld>
            <a:endParaRPr lang="en-GB"/>
          </a:p>
        </p:txBody>
      </p:sp>
    </p:spTree>
    <p:extLst>
      <p:ext uri="{BB962C8B-B14F-4D97-AF65-F5344CB8AC3E}">
        <p14:creationId xmlns:p14="http://schemas.microsoft.com/office/powerpoint/2010/main" val="12211487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49</a:t>
            </a:fld>
            <a:endParaRPr lang="en-GB"/>
          </a:p>
        </p:txBody>
      </p:sp>
    </p:spTree>
    <p:extLst>
      <p:ext uri="{BB962C8B-B14F-4D97-AF65-F5344CB8AC3E}">
        <p14:creationId xmlns:p14="http://schemas.microsoft.com/office/powerpoint/2010/main" val="928753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5</a:t>
            </a:fld>
            <a:endParaRPr lang="en-GB"/>
          </a:p>
        </p:txBody>
      </p:sp>
    </p:spTree>
    <p:extLst>
      <p:ext uri="{BB962C8B-B14F-4D97-AF65-F5344CB8AC3E}">
        <p14:creationId xmlns:p14="http://schemas.microsoft.com/office/powerpoint/2010/main" val="26212264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50</a:t>
            </a:fld>
            <a:endParaRPr lang="en-GB"/>
          </a:p>
        </p:txBody>
      </p:sp>
    </p:spTree>
    <p:extLst>
      <p:ext uri="{BB962C8B-B14F-4D97-AF65-F5344CB8AC3E}">
        <p14:creationId xmlns:p14="http://schemas.microsoft.com/office/powerpoint/2010/main" val="7340848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51</a:t>
            </a:fld>
            <a:endParaRPr lang="en-GB"/>
          </a:p>
        </p:txBody>
      </p:sp>
    </p:spTree>
    <p:extLst>
      <p:ext uri="{BB962C8B-B14F-4D97-AF65-F5344CB8AC3E}">
        <p14:creationId xmlns:p14="http://schemas.microsoft.com/office/powerpoint/2010/main" val="13536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52</a:t>
            </a:fld>
            <a:endParaRPr lang="en-GB"/>
          </a:p>
        </p:txBody>
      </p:sp>
    </p:spTree>
    <p:extLst>
      <p:ext uri="{BB962C8B-B14F-4D97-AF65-F5344CB8AC3E}">
        <p14:creationId xmlns:p14="http://schemas.microsoft.com/office/powerpoint/2010/main" val="26310950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53</a:t>
            </a:fld>
            <a:endParaRPr lang="en-GB"/>
          </a:p>
        </p:txBody>
      </p:sp>
    </p:spTree>
    <p:extLst>
      <p:ext uri="{BB962C8B-B14F-4D97-AF65-F5344CB8AC3E}">
        <p14:creationId xmlns:p14="http://schemas.microsoft.com/office/powerpoint/2010/main" val="38158584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54</a:t>
            </a:fld>
            <a:endParaRPr lang="en-GB"/>
          </a:p>
        </p:txBody>
      </p:sp>
    </p:spTree>
    <p:extLst>
      <p:ext uri="{BB962C8B-B14F-4D97-AF65-F5344CB8AC3E}">
        <p14:creationId xmlns:p14="http://schemas.microsoft.com/office/powerpoint/2010/main" val="10737003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55</a:t>
            </a:fld>
            <a:endParaRPr lang="en-GB"/>
          </a:p>
        </p:txBody>
      </p:sp>
    </p:spTree>
    <p:extLst>
      <p:ext uri="{BB962C8B-B14F-4D97-AF65-F5344CB8AC3E}">
        <p14:creationId xmlns:p14="http://schemas.microsoft.com/office/powerpoint/2010/main" val="18039572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56</a:t>
            </a:fld>
            <a:endParaRPr lang="en-GB"/>
          </a:p>
        </p:txBody>
      </p:sp>
    </p:spTree>
    <p:extLst>
      <p:ext uri="{BB962C8B-B14F-4D97-AF65-F5344CB8AC3E}">
        <p14:creationId xmlns:p14="http://schemas.microsoft.com/office/powerpoint/2010/main" val="10737003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57</a:t>
            </a:fld>
            <a:endParaRPr lang="en-GB"/>
          </a:p>
        </p:txBody>
      </p:sp>
    </p:spTree>
    <p:extLst>
      <p:ext uri="{BB962C8B-B14F-4D97-AF65-F5344CB8AC3E}">
        <p14:creationId xmlns:p14="http://schemas.microsoft.com/office/powerpoint/2010/main" val="18039572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 changes required</a:t>
            </a:r>
          </a:p>
          <a:p>
            <a:pPr eaLnBrk="1" hangingPunct="1">
              <a:spcBef>
                <a:spcPct val="0"/>
              </a:spcBef>
            </a:pPr>
            <a:endParaRPr lang="en-US" smtClean="0"/>
          </a:p>
          <a:p>
            <a:pPr eaLnBrk="1" hangingPunct="1">
              <a:spcBef>
                <a:spcPct val="0"/>
              </a:spcBef>
            </a:pPr>
            <a:r>
              <a:rPr lang="en-US" smtClean="0"/>
              <a:t>NB We are sourcing additional images for other offices – once approved will supply so we can create these country divider slides</a:t>
            </a:r>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8EB511-75C8-4555-96BD-43EDCCDAC499}" type="slidenum">
              <a:rPr lang="en-GB" smtClean="0"/>
              <a:pPr fontAlgn="base">
                <a:spcBef>
                  <a:spcPct val="0"/>
                </a:spcBef>
                <a:spcAft>
                  <a:spcPct val="0"/>
                </a:spcAft>
                <a:defRPr/>
              </a:pPr>
              <a:t>58</a:t>
            </a:fld>
            <a:endParaRPr lang="en-GB" dirty="0" smtClean="0"/>
          </a:p>
        </p:txBody>
      </p:sp>
    </p:spTree>
    <p:extLst>
      <p:ext uri="{BB962C8B-B14F-4D97-AF65-F5344CB8AC3E}">
        <p14:creationId xmlns:p14="http://schemas.microsoft.com/office/powerpoint/2010/main" val="17849269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FA645A-2548-494D-A47B-30B8FA472C1C}" type="slidenum">
              <a:rPr lang="en-GB" smtClean="0"/>
              <a:pPr fontAlgn="base">
                <a:spcBef>
                  <a:spcPct val="0"/>
                </a:spcBef>
                <a:spcAft>
                  <a:spcPct val="0"/>
                </a:spcAft>
                <a:defRPr/>
              </a:pPr>
              <a:t>59</a:t>
            </a:fld>
            <a:endParaRPr lang="en-GB" dirty="0" smtClean="0"/>
          </a:p>
        </p:txBody>
      </p:sp>
    </p:spTree>
    <p:extLst>
      <p:ext uri="{BB962C8B-B14F-4D97-AF65-F5344CB8AC3E}">
        <p14:creationId xmlns:p14="http://schemas.microsoft.com/office/powerpoint/2010/main" val="3191867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6</a:t>
            </a:fld>
            <a:endParaRPr lang="en-GB"/>
          </a:p>
        </p:txBody>
      </p:sp>
    </p:spTree>
    <p:extLst>
      <p:ext uri="{BB962C8B-B14F-4D97-AF65-F5344CB8AC3E}">
        <p14:creationId xmlns:p14="http://schemas.microsoft.com/office/powerpoint/2010/main" val="3106731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7</a:t>
            </a:fld>
            <a:endParaRPr lang="en-GB"/>
          </a:p>
        </p:txBody>
      </p:sp>
    </p:spTree>
    <p:extLst>
      <p:ext uri="{BB962C8B-B14F-4D97-AF65-F5344CB8AC3E}">
        <p14:creationId xmlns:p14="http://schemas.microsoft.com/office/powerpoint/2010/main" val="2875549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8</a:t>
            </a:fld>
            <a:endParaRPr lang="en-GB"/>
          </a:p>
        </p:txBody>
      </p:sp>
    </p:spTree>
    <p:extLst>
      <p:ext uri="{BB962C8B-B14F-4D97-AF65-F5344CB8AC3E}">
        <p14:creationId xmlns:p14="http://schemas.microsoft.com/office/powerpoint/2010/main" val="2017227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69214B-6EB0-481F-B395-42574706A04B}" type="slidenum">
              <a:rPr lang="en-GB" smtClean="0"/>
              <a:pPr>
                <a:defRPr/>
              </a:pPr>
              <a:t>9</a:t>
            </a:fld>
            <a:endParaRPr lang="en-GB"/>
          </a:p>
        </p:txBody>
      </p:sp>
    </p:spTree>
    <p:extLst>
      <p:ext uri="{BB962C8B-B14F-4D97-AF65-F5344CB8AC3E}">
        <p14:creationId xmlns:p14="http://schemas.microsoft.com/office/powerpoint/2010/main" val="2875549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80000" y="180000"/>
            <a:ext cx="8784000" cy="64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ctrTitle" hasCustomPrompt="1"/>
          </p:nvPr>
        </p:nvSpPr>
        <p:spPr>
          <a:xfrm>
            <a:off x="504000" y="1421313"/>
            <a:ext cx="3936458" cy="497726"/>
          </a:xfrm>
          <a:solidFill>
            <a:schemeClr val="bg1"/>
          </a:solidFill>
        </p:spPr>
        <p:txBody>
          <a:bodyPr wrap="none" lIns="36000" tIns="36000" rIns="0" bIns="18000" anchor="ctr" anchorCtr="0">
            <a:spAutoFit/>
          </a:bodyPr>
          <a:lstStyle>
            <a:lvl1pPr algn="l">
              <a:defRPr sz="3200" cap="all" baseline="0">
                <a:solidFill>
                  <a:schemeClr val="tx2"/>
                </a:solidFill>
                <a:latin typeface="Arial" pitchFamily="34" charset="0"/>
                <a:cs typeface="Arial" pitchFamily="34" charset="0"/>
              </a:defRPr>
            </a:lvl1pPr>
          </a:lstStyle>
          <a:p>
            <a:r>
              <a:rPr lang="en-US" dirty="0" smtClean="0"/>
              <a:t>Heading line one</a:t>
            </a:r>
            <a:endParaRPr lang="en-GB" dirty="0"/>
          </a:p>
        </p:txBody>
      </p:sp>
      <p:sp>
        <p:nvSpPr>
          <p:cNvPr id="8" name="Text Placeholder 7"/>
          <p:cNvSpPr>
            <a:spLocks noGrp="1"/>
          </p:cNvSpPr>
          <p:nvPr>
            <p:ph type="body" sz="quarter" idx="10"/>
          </p:nvPr>
        </p:nvSpPr>
        <p:spPr>
          <a:xfrm>
            <a:off x="540000" y="2924174"/>
            <a:ext cx="5610225" cy="1008881"/>
          </a:xfrm>
          <a:prstGeom prst="rect">
            <a:avLst/>
          </a:prstGeom>
        </p:spPr>
        <p:txBody>
          <a:bodyPr/>
          <a:lstStyle>
            <a:lvl1pPr marL="0" indent="0">
              <a:spcBef>
                <a:spcPts val="0"/>
              </a:spcBef>
              <a:buFont typeface="Arial" pitchFamily="34" charset="0"/>
              <a:buNone/>
              <a:defRPr sz="24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smtClean="0"/>
              <a:t>Click to edit Master text styles</a:t>
            </a:r>
          </a:p>
          <a:p>
            <a:pPr lvl="1"/>
            <a:r>
              <a:rPr lang="en-US" smtClean="0"/>
              <a:t>Second level</a:t>
            </a:r>
          </a:p>
        </p:txBody>
      </p:sp>
      <p:sp>
        <p:nvSpPr>
          <p:cNvPr id="11" name="Text Placeholder 10"/>
          <p:cNvSpPr>
            <a:spLocks noGrp="1"/>
          </p:cNvSpPr>
          <p:nvPr>
            <p:ph type="body" sz="quarter" idx="11" hasCustomPrompt="1"/>
          </p:nvPr>
        </p:nvSpPr>
        <p:spPr>
          <a:xfrm>
            <a:off x="540000" y="4137969"/>
            <a:ext cx="5610646" cy="659184"/>
          </a:xfrm>
          <a:prstGeom prst="rect">
            <a:avLst/>
          </a:prstGeom>
        </p:spPr>
        <p:txBody>
          <a:bodyPr/>
          <a:lstStyle>
            <a:lvl1pPr marL="0" indent="0">
              <a:buNone/>
              <a:defRPr/>
            </a:lvl1pPr>
          </a:lstStyle>
          <a:p>
            <a:pPr lvl="0"/>
            <a:r>
              <a:rPr lang="en-US" dirty="0" smtClean="0"/>
              <a:t>Insert date</a:t>
            </a:r>
            <a:endParaRPr lang="en-GB" dirty="0"/>
          </a:p>
        </p:txBody>
      </p:sp>
      <p:sp>
        <p:nvSpPr>
          <p:cNvPr id="7" name="Text Placeholder 6"/>
          <p:cNvSpPr>
            <a:spLocks noGrp="1"/>
          </p:cNvSpPr>
          <p:nvPr>
            <p:ph type="body" sz="quarter" idx="12" hasCustomPrompt="1"/>
          </p:nvPr>
        </p:nvSpPr>
        <p:spPr>
          <a:xfrm>
            <a:off x="504000" y="1995228"/>
            <a:ext cx="3996346" cy="497726"/>
          </a:xfrm>
          <a:prstGeom prst="rect">
            <a:avLst/>
          </a:prstGeom>
          <a:solidFill>
            <a:schemeClr val="bg1"/>
          </a:solidFill>
        </p:spPr>
        <p:txBody>
          <a:bodyPr wrap="none" lIns="36000" tIns="36000" rIns="0" bIns="18000" anchor="ctr" anchorCtr="0">
            <a:spAutoFit/>
          </a:bodyPr>
          <a:lstStyle>
            <a:lvl1pPr marL="0" indent="0">
              <a:lnSpc>
                <a:spcPct val="90000"/>
              </a:lnSpc>
              <a:spcBef>
                <a:spcPts val="0"/>
              </a:spcBef>
              <a:buNone/>
              <a:defRPr sz="3200" cap="all" baseline="0">
                <a:solidFill>
                  <a:schemeClr val="tx2"/>
                </a:solidFill>
              </a:defRPr>
            </a:lvl1pPr>
          </a:lstStyle>
          <a:p>
            <a:pPr lvl="0"/>
            <a:r>
              <a:rPr lang="en-US" dirty="0" smtClean="0"/>
              <a:t>Heading line two</a:t>
            </a:r>
            <a:endParaRPr lang="en-GB" dirty="0"/>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5229922"/>
            <a:ext cx="2179324" cy="719329"/>
          </a:xfrm>
          <a:prstGeom prst="rect">
            <a:avLst/>
          </a:prstGeom>
        </p:spPr>
      </p:pic>
    </p:spTree>
    <p:extLst>
      <p:ext uri="{BB962C8B-B14F-4D97-AF65-F5344CB8AC3E}">
        <p14:creationId xmlns:p14="http://schemas.microsoft.com/office/powerpoint/2010/main" val="7475399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Date Placeholder 3"/>
          <p:cNvSpPr>
            <a:spLocks noGrp="1"/>
          </p:cNvSpPr>
          <p:nvPr>
            <p:ph type="dt" sz="half" idx="14"/>
          </p:nvPr>
        </p:nvSpPr>
        <p:spPr/>
        <p:txBody>
          <a:bodyPr/>
          <a:lstStyle>
            <a:lvl1pPr>
              <a:defRPr/>
            </a:lvl1pPr>
          </a:lstStyle>
          <a:p>
            <a:pPr>
              <a:defRPr/>
            </a:pPr>
            <a:fld id="{F5341794-AFC7-4FC0-B902-4F00C212E33F}" type="datetime1">
              <a:rPr lang="en-GB" smtClean="0"/>
              <a:t>28/10/2015</a:t>
            </a:fld>
            <a:endParaRPr lang="en-GB" dirty="0"/>
          </a:p>
        </p:txBody>
      </p:sp>
      <p:sp>
        <p:nvSpPr>
          <p:cNvPr id="6" name="Footer Placeholder 4"/>
          <p:cNvSpPr>
            <a:spLocks noGrp="1"/>
          </p:cNvSpPr>
          <p:nvPr>
            <p:ph type="ftr" sz="quarter" idx="15"/>
          </p:nvPr>
        </p:nvSpPr>
        <p:spPr/>
        <p:txBody>
          <a:bodyPr/>
          <a:lstStyle>
            <a:lvl1pPr>
              <a:defRPr/>
            </a:lvl1pPr>
          </a:lstStyle>
          <a:p>
            <a:pPr>
              <a:defRPr/>
            </a:pPr>
            <a:r>
              <a:rPr lang="en-GB"/>
              <a:t>Welcome to ACE in EMEA</a:t>
            </a:r>
            <a:endParaRPr lang="en-GB" dirty="0"/>
          </a:p>
        </p:txBody>
      </p:sp>
      <p:sp>
        <p:nvSpPr>
          <p:cNvPr id="7" name="Slide Number Placeholder 5"/>
          <p:cNvSpPr>
            <a:spLocks noGrp="1"/>
          </p:cNvSpPr>
          <p:nvPr>
            <p:ph type="sldNum" sz="quarter" idx="16"/>
          </p:nvPr>
        </p:nvSpPr>
        <p:spPr/>
        <p:txBody>
          <a:bodyPr/>
          <a:lstStyle>
            <a:lvl1pPr>
              <a:defRPr/>
            </a:lvl1pPr>
          </a:lstStyle>
          <a:p>
            <a:pPr>
              <a:defRPr/>
            </a:pPr>
            <a:fld id="{BD93C34A-DCE7-401A-983A-CB4B3F33792F}" type="slidenum">
              <a:rPr lang="en-GB"/>
              <a:pPr>
                <a:defRPr/>
              </a:pPr>
              <a:t>‹nº›</a:t>
            </a:fld>
            <a:endParaRPr lang="en-GB"/>
          </a:p>
        </p:txBody>
      </p:sp>
      <p:sp>
        <p:nvSpPr>
          <p:cNvPr id="16" name="Text Placeholder 9"/>
          <p:cNvSpPr>
            <a:spLocks noGrp="1"/>
          </p:cNvSpPr>
          <p:nvPr>
            <p:ph type="body" sz="quarter" idx="17" hasCustomPrompt="1"/>
          </p:nvPr>
        </p:nvSpPr>
        <p:spPr>
          <a:xfrm>
            <a:off x="540000" y="5399290"/>
            <a:ext cx="3852000" cy="360710"/>
          </a:xfrm>
          <a:prstGeom prst="rect">
            <a:avLst/>
          </a:prstGeom>
        </p:spPr>
        <p:txBody>
          <a:bodyPr/>
          <a:lstStyle>
            <a:lvl1pPr marL="0" indent="0">
              <a:spcBef>
                <a:spcPts val="0"/>
              </a:spcBef>
              <a:buNone/>
              <a:defRPr sz="1000"/>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17" name="Text Placeholder 9"/>
          <p:cNvSpPr>
            <a:spLocks noGrp="1"/>
          </p:cNvSpPr>
          <p:nvPr>
            <p:ph type="body" sz="quarter" idx="18" hasCustomPrompt="1"/>
          </p:nvPr>
        </p:nvSpPr>
        <p:spPr>
          <a:xfrm>
            <a:off x="4752000" y="5399290"/>
            <a:ext cx="3852000" cy="360710"/>
          </a:xfrm>
          <a:prstGeom prst="rect">
            <a:avLst/>
          </a:prstGeom>
        </p:spPr>
        <p:txBody>
          <a:bodyPr/>
          <a:lstStyle>
            <a:lvl1pPr marL="0" indent="0">
              <a:spcBef>
                <a:spcPts val="0"/>
              </a:spcBef>
              <a:buNone/>
              <a:defRPr sz="1000"/>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18" name="Content Placeholder 7"/>
          <p:cNvSpPr>
            <a:spLocks noGrp="1"/>
          </p:cNvSpPr>
          <p:nvPr>
            <p:ph sz="quarter" idx="13"/>
          </p:nvPr>
        </p:nvSpPr>
        <p:spPr>
          <a:xfrm>
            <a:off x="4752000" y="1296000"/>
            <a:ext cx="3852000" cy="403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2"/>
          <p:cNvSpPr>
            <a:spLocks noGrp="1"/>
          </p:cNvSpPr>
          <p:nvPr>
            <p:ph idx="1"/>
          </p:nvPr>
        </p:nvSpPr>
        <p:spPr>
          <a:xfrm>
            <a:off x="540000" y="1296000"/>
            <a:ext cx="3852000" cy="403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20" name="Straight Connector 19"/>
          <p:cNvCxnSpPr/>
          <p:nvPr userDrawn="1"/>
        </p:nvCxnSpPr>
        <p:spPr>
          <a:xfrm>
            <a:off x="540000" y="1098000"/>
            <a:ext cx="8064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7276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imag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Date Placeholder 3"/>
          <p:cNvSpPr>
            <a:spLocks noGrp="1"/>
          </p:cNvSpPr>
          <p:nvPr>
            <p:ph type="dt" sz="half" idx="14"/>
          </p:nvPr>
        </p:nvSpPr>
        <p:spPr/>
        <p:txBody>
          <a:bodyPr/>
          <a:lstStyle>
            <a:lvl1pPr>
              <a:defRPr/>
            </a:lvl1pPr>
          </a:lstStyle>
          <a:p>
            <a:pPr>
              <a:defRPr/>
            </a:pPr>
            <a:fld id="{62C43E9D-C91E-4732-BC0E-C3EAACF79C56}" type="datetime1">
              <a:rPr lang="en-GB" smtClean="0"/>
              <a:t>28/10/2015</a:t>
            </a:fld>
            <a:endParaRPr lang="en-GB" dirty="0"/>
          </a:p>
        </p:txBody>
      </p:sp>
      <p:sp>
        <p:nvSpPr>
          <p:cNvPr id="6" name="Footer Placeholder 4"/>
          <p:cNvSpPr>
            <a:spLocks noGrp="1"/>
          </p:cNvSpPr>
          <p:nvPr>
            <p:ph type="ftr" sz="quarter" idx="15"/>
          </p:nvPr>
        </p:nvSpPr>
        <p:spPr/>
        <p:txBody>
          <a:bodyPr/>
          <a:lstStyle>
            <a:lvl1pPr>
              <a:defRPr/>
            </a:lvl1pPr>
          </a:lstStyle>
          <a:p>
            <a:pPr>
              <a:defRPr/>
            </a:pPr>
            <a:r>
              <a:rPr lang="en-GB"/>
              <a:t>Welcome to ACE in EMEA</a:t>
            </a:r>
            <a:endParaRPr lang="en-GB" dirty="0"/>
          </a:p>
        </p:txBody>
      </p:sp>
      <p:sp>
        <p:nvSpPr>
          <p:cNvPr id="7" name="Slide Number Placeholder 5"/>
          <p:cNvSpPr>
            <a:spLocks noGrp="1"/>
          </p:cNvSpPr>
          <p:nvPr>
            <p:ph type="sldNum" sz="quarter" idx="16"/>
          </p:nvPr>
        </p:nvSpPr>
        <p:spPr/>
        <p:txBody>
          <a:bodyPr/>
          <a:lstStyle>
            <a:lvl1pPr>
              <a:defRPr/>
            </a:lvl1pPr>
          </a:lstStyle>
          <a:p>
            <a:pPr>
              <a:defRPr/>
            </a:pPr>
            <a:fld id="{BD93C34A-DCE7-401A-983A-CB4B3F33792F}" type="slidenum">
              <a:rPr lang="en-GB"/>
              <a:pPr>
                <a:defRPr/>
              </a:pPr>
              <a:t>‹nº›</a:t>
            </a:fld>
            <a:endParaRPr lang="en-GB"/>
          </a:p>
        </p:txBody>
      </p:sp>
      <p:sp>
        <p:nvSpPr>
          <p:cNvPr id="10" name="Text Placeholder 9"/>
          <p:cNvSpPr>
            <a:spLocks noGrp="1"/>
          </p:cNvSpPr>
          <p:nvPr>
            <p:ph type="body" sz="quarter" idx="17" hasCustomPrompt="1"/>
          </p:nvPr>
        </p:nvSpPr>
        <p:spPr>
          <a:xfrm>
            <a:off x="540000" y="3024000"/>
            <a:ext cx="3852000" cy="360710"/>
          </a:xfrm>
          <a:prstGeom prst="rect">
            <a:avLst/>
          </a:prstGeom>
        </p:spPr>
        <p:txBody>
          <a:bodyPr/>
          <a:lstStyle>
            <a:lvl1pPr marL="0" indent="0">
              <a:spcBef>
                <a:spcPts val="0"/>
              </a:spcBef>
              <a:buNone/>
              <a:defRPr sz="1000"/>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11" name="Text Placeholder 9"/>
          <p:cNvSpPr>
            <a:spLocks noGrp="1"/>
          </p:cNvSpPr>
          <p:nvPr>
            <p:ph type="body" sz="quarter" idx="18" hasCustomPrompt="1"/>
          </p:nvPr>
        </p:nvSpPr>
        <p:spPr>
          <a:xfrm>
            <a:off x="4752000" y="3024000"/>
            <a:ext cx="3852000" cy="360710"/>
          </a:xfrm>
          <a:prstGeom prst="rect">
            <a:avLst/>
          </a:prstGeom>
        </p:spPr>
        <p:txBody>
          <a:bodyPr/>
          <a:lstStyle>
            <a:lvl1pPr marL="0" indent="0">
              <a:spcBef>
                <a:spcPts val="0"/>
              </a:spcBef>
              <a:buNone/>
              <a:defRPr sz="1000"/>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12" name="Content Placeholder 7"/>
          <p:cNvSpPr>
            <a:spLocks noGrp="1"/>
          </p:cNvSpPr>
          <p:nvPr>
            <p:ph sz="quarter" idx="13"/>
          </p:nvPr>
        </p:nvSpPr>
        <p:spPr>
          <a:xfrm>
            <a:off x="4752000" y="1296000"/>
            <a:ext cx="3852000" cy="1656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2"/>
          <p:cNvSpPr>
            <a:spLocks noGrp="1"/>
          </p:cNvSpPr>
          <p:nvPr>
            <p:ph idx="1"/>
          </p:nvPr>
        </p:nvSpPr>
        <p:spPr>
          <a:xfrm>
            <a:off x="540000" y="1296000"/>
            <a:ext cx="3852000" cy="1656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4" name="Straight Connector 13"/>
          <p:cNvCxnSpPr/>
          <p:nvPr userDrawn="1"/>
        </p:nvCxnSpPr>
        <p:spPr>
          <a:xfrm>
            <a:off x="540000" y="1098000"/>
            <a:ext cx="8064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 Placeholder 9"/>
          <p:cNvSpPr>
            <a:spLocks noGrp="1"/>
          </p:cNvSpPr>
          <p:nvPr>
            <p:ph type="body" sz="quarter" idx="21" hasCustomPrompt="1"/>
          </p:nvPr>
        </p:nvSpPr>
        <p:spPr>
          <a:xfrm>
            <a:off x="540000" y="5399914"/>
            <a:ext cx="3852000" cy="360710"/>
          </a:xfrm>
          <a:prstGeom prst="rect">
            <a:avLst/>
          </a:prstGeom>
        </p:spPr>
        <p:txBody>
          <a:bodyPr/>
          <a:lstStyle>
            <a:lvl1pPr marL="0" indent="0">
              <a:spcBef>
                <a:spcPts val="0"/>
              </a:spcBef>
              <a:buNone/>
              <a:defRPr sz="1000"/>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25" name="Text Placeholder 9"/>
          <p:cNvSpPr>
            <a:spLocks noGrp="1"/>
          </p:cNvSpPr>
          <p:nvPr>
            <p:ph type="body" sz="quarter" idx="22" hasCustomPrompt="1"/>
          </p:nvPr>
        </p:nvSpPr>
        <p:spPr>
          <a:xfrm>
            <a:off x="4752000" y="5399914"/>
            <a:ext cx="3852000" cy="360710"/>
          </a:xfrm>
          <a:prstGeom prst="rect">
            <a:avLst/>
          </a:prstGeom>
        </p:spPr>
        <p:txBody>
          <a:bodyPr/>
          <a:lstStyle>
            <a:lvl1pPr marL="0" indent="0">
              <a:spcBef>
                <a:spcPts val="0"/>
              </a:spcBef>
              <a:buNone/>
              <a:defRPr sz="1000"/>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26" name="Content Placeholder 7"/>
          <p:cNvSpPr>
            <a:spLocks noGrp="1"/>
          </p:cNvSpPr>
          <p:nvPr>
            <p:ph sz="quarter" idx="23"/>
          </p:nvPr>
        </p:nvSpPr>
        <p:spPr>
          <a:xfrm>
            <a:off x="4752000" y="3680922"/>
            <a:ext cx="3852000" cy="1656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7" name="Content Placeholder 2"/>
          <p:cNvSpPr>
            <a:spLocks noGrp="1"/>
          </p:cNvSpPr>
          <p:nvPr>
            <p:ph idx="24"/>
          </p:nvPr>
        </p:nvSpPr>
        <p:spPr>
          <a:xfrm>
            <a:off x="540000" y="3680922"/>
            <a:ext cx="3852000" cy="1656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72765062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eople">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8064000" cy="684000"/>
          </a:xfrm>
        </p:spPr>
        <p:txBody>
          <a:bodyPr/>
          <a:lstStyle/>
          <a:p>
            <a:r>
              <a:rPr lang="en-US" smtClean="0"/>
              <a:t>Click to edit Master title style</a:t>
            </a:r>
            <a:endParaRPr lang="en-GB" dirty="0"/>
          </a:p>
        </p:txBody>
      </p:sp>
      <p:sp>
        <p:nvSpPr>
          <p:cNvPr id="5" name="Date Placeholder 3"/>
          <p:cNvSpPr>
            <a:spLocks noGrp="1"/>
          </p:cNvSpPr>
          <p:nvPr>
            <p:ph type="dt" sz="half" idx="14"/>
          </p:nvPr>
        </p:nvSpPr>
        <p:spPr/>
        <p:txBody>
          <a:bodyPr/>
          <a:lstStyle>
            <a:lvl1pPr>
              <a:defRPr/>
            </a:lvl1pPr>
          </a:lstStyle>
          <a:p>
            <a:pPr>
              <a:defRPr/>
            </a:pPr>
            <a:fld id="{850D1469-D462-4CCE-8D39-CC781BF43BC1}" type="datetime1">
              <a:rPr lang="en-GB" smtClean="0"/>
              <a:t>28/10/2015</a:t>
            </a:fld>
            <a:endParaRPr lang="en-GB" dirty="0"/>
          </a:p>
        </p:txBody>
      </p:sp>
      <p:sp>
        <p:nvSpPr>
          <p:cNvPr id="6" name="Footer Placeholder 4"/>
          <p:cNvSpPr>
            <a:spLocks noGrp="1"/>
          </p:cNvSpPr>
          <p:nvPr>
            <p:ph type="ftr" sz="quarter" idx="15"/>
          </p:nvPr>
        </p:nvSpPr>
        <p:spPr/>
        <p:txBody>
          <a:bodyPr/>
          <a:lstStyle>
            <a:lvl1pPr>
              <a:defRPr/>
            </a:lvl1pPr>
          </a:lstStyle>
          <a:p>
            <a:pPr>
              <a:defRPr/>
            </a:pPr>
            <a:r>
              <a:rPr lang="en-GB"/>
              <a:t>Welcome to ACE in EMEA</a:t>
            </a:r>
            <a:endParaRPr lang="en-GB" dirty="0"/>
          </a:p>
        </p:txBody>
      </p:sp>
      <p:sp>
        <p:nvSpPr>
          <p:cNvPr id="7" name="Slide Number Placeholder 5"/>
          <p:cNvSpPr>
            <a:spLocks noGrp="1"/>
          </p:cNvSpPr>
          <p:nvPr>
            <p:ph type="sldNum" sz="quarter" idx="16"/>
          </p:nvPr>
        </p:nvSpPr>
        <p:spPr/>
        <p:txBody>
          <a:bodyPr/>
          <a:lstStyle>
            <a:lvl1pPr>
              <a:defRPr/>
            </a:lvl1pPr>
          </a:lstStyle>
          <a:p>
            <a:pPr>
              <a:defRPr/>
            </a:pPr>
            <a:fld id="{BD93C34A-DCE7-401A-983A-CB4B3F33792F}" type="slidenum">
              <a:rPr lang="en-GB"/>
              <a:pPr>
                <a:defRPr/>
              </a:pPr>
              <a:t>‹nº›</a:t>
            </a:fld>
            <a:endParaRPr lang="en-GB"/>
          </a:p>
        </p:txBody>
      </p:sp>
      <p:cxnSp>
        <p:nvCxnSpPr>
          <p:cNvPr id="14" name="Straight Connector 13"/>
          <p:cNvCxnSpPr/>
          <p:nvPr userDrawn="1"/>
        </p:nvCxnSpPr>
        <p:spPr>
          <a:xfrm>
            <a:off x="540000" y="1098000"/>
            <a:ext cx="8064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
          </p:nvPr>
        </p:nvSpPr>
        <p:spPr>
          <a:xfrm>
            <a:off x="540000" y="1304227"/>
            <a:ext cx="1872000" cy="1692000"/>
          </a:xfrm>
          <a:prstGeom prst="rect">
            <a:avLst/>
          </a:prstGeom>
        </p:spPr>
        <p:txBody>
          <a:bodyPr>
            <a:normAutofit/>
          </a:bodyPr>
          <a:lstStyle>
            <a:lvl1pPr>
              <a:defRPr sz="1200"/>
            </a:lvl1pPr>
          </a:lstStyle>
          <a:p>
            <a:pPr lvl="0"/>
            <a:r>
              <a:rPr lang="en-US" smtClean="0"/>
              <a:t>Click to edit Master text styles</a:t>
            </a:r>
          </a:p>
        </p:txBody>
      </p:sp>
      <p:sp>
        <p:nvSpPr>
          <p:cNvPr id="16" name="Content Placeholder 7"/>
          <p:cNvSpPr>
            <a:spLocks noGrp="1"/>
          </p:cNvSpPr>
          <p:nvPr>
            <p:ph sz="quarter" idx="13"/>
          </p:nvPr>
        </p:nvSpPr>
        <p:spPr>
          <a:xfrm>
            <a:off x="4668000" y="1304227"/>
            <a:ext cx="1872000" cy="1692000"/>
          </a:xfrm>
          <a:prstGeom prst="rect">
            <a:avLst/>
          </a:prstGeom>
        </p:spPr>
        <p:txBody>
          <a:bodyPr>
            <a:normAutofit/>
          </a:bodyPr>
          <a:lstStyle>
            <a:lvl1pPr>
              <a:defRPr sz="1200"/>
            </a:lvl1pPr>
          </a:lstStyle>
          <a:p>
            <a:pPr lvl="0"/>
            <a:r>
              <a:rPr lang="en-US" smtClean="0"/>
              <a:t>Click to edit Master text styles</a:t>
            </a:r>
          </a:p>
        </p:txBody>
      </p:sp>
      <p:sp>
        <p:nvSpPr>
          <p:cNvPr id="17" name="Text Placeholder 9"/>
          <p:cNvSpPr>
            <a:spLocks noGrp="1"/>
          </p:cNvSpPr>
          <p:nvPr>
            <p:ph type="body" sz="quarter" idx="21" hasCustomPrompt="1"/>
          </p:nvPr>
        </p:nvSpPr>
        <p:spPr>
          <a:xfrm>
            <a:off x="540000" y="3068960"/>
            <a:ext cx="1872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18" name="Text Placeholder 9"/>
          <p:cNvSpPr>
            <a:spLocks noGrp="1"/>
          </p:cNvSpPr>
          <p:nvPr>
            <p:ph type="body" sz="quarter" idx="22" hasCustomPrompt="1"/>
          </p:nvPr>
        </p:nvSpPr>
        <p:spPr>
          <a:xfrm>
            <a:off x="4668000" y="3068960"/>
            <a:ext cx="1872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19" name="Content Placeholder 2"/>
          <p:cNvSpPr>
            <a:spLocks noGrp="1"/>
          </p:cNvSpPr>
          <p:nvPr>
            <p:ph idx="23"/>
          </p:nvPr>
        </p:nvSpPr>
        <p:spPr>
          <a:xfrm>
            <a:off x="2604000" y="1304227"/>
            <a:ext cx="1872000" cy="1692000"/>
          </a:xfrm>
          <a:prstGeom prst="rect">
            <a:avLst/>
          </a:prstGeom>
        </p:spPr>
        <p:txBody>
          <a:bodyPr>
            <a:normAutofit/>
          </a:bodyPr>
          <a:lstStyle>
            <a:lvl1pPr>
              <a:defRPr sz="1200"/>
            </a:lvl1pPr>
          </a:lstStyle>
          <a:p>
            <a:pPr lvl="0"/>
            <a:r>
              <a:rPr lang="en-US" smtClean="0"/>
              <a:t>Click to edit Master text styles</a:t>
            </a:r>
          </a:p>
        </p:txBody>
      </p:sp>
      <p:sp>
        <p:nvSpPr>
          <p:cNvPr id="20" name="Content Placeholder 2"/>
          <p:cNvSpPr>
            <a:spLocks noGrp="1"/>
          </p:cNvSpPr>
          <p:nvPr>
            <p:ph idx="24"/>
          </p:nvPr>
        </p:nvSpPr>
        <p:spPr>
          <a:xfrm>
            <a:off x="6732000" y="1304227"/>
            <a:ext cx="1872000" cy="1692000"/>
          </a:xfrm>
          <a:prstGeom prst="rect">
            <a:avLst/>
          </a:prstGeom>
        </p:spPr>
        <p:txBody>
          <a:bodyPr>
            <a:normAutofit/>
          </a:bodyPr>
          <a:lstStyle>
            <a:lvl1pPr>
              <a:defRPr sz="1200"/>
            </a:lvl1pPr>
          </a:lstStyle>
          <a:p>
            <a:pPr lvl="0"/>
            <a:r>
              <a:rPr lang="en-US" smtClean="0"/>
              <a:t>Click to edit Master text styles</a:t>
            </a:r>
          </a:p>
        </p:txBody>
      </p:sp>
      <p:sp>
        <p:nvSpPr>
          <p:cNvPr id="21" name="Text Placeholder 9"/>
          <p:cNvSpPr>
            <a:spLocks noGrp="1"/>
          </p:cNvSpPr>
          <p:nvPr>
            <p:ph type="body" sz="quarter" idx="25" hasCustomPrompt="1"/>
          </p:nvPr>
        </p:nvSpPr>
        <p:spPr>
          <a:xfrm>
            <a:off x="2604000" y="3068960"/>
            <a:ext cx="1872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22" name="Text Placeholder 9"/>
          <p:cNvSpPr>
            <a:spLocks noGrp="1"/>
          </p:cNvSpPr>
          <p:nvPr>
            <p:ph type="body" sz="quarter" idx="26" hasCustomPrompt="1"/>
          </p:nvPr>
        </p:nvSpPr>
        <p:spPr>
          <a:xfrm>
            <a:off x="6732000" y="3068960"/>
            <a:ext cx="1872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23" name="Content Placeholder 2"/>
          <p:cNvSpPr>
            <a:spLocks noGrp="1"/>
          </p:cNvSpPr>
          <p:nvPr>
            <p:ph idx="27"/>
          </p:nvPr>
        </p:nvSpPr>
        <p:spPr>
          <a:xfrm>
            <a:off x="540000" y="3649940"/>
            <a:ext cx="1872000" cy="1692000"/>
          </a:xfrm>
          <a:prstGeom prst="rect">
            <a:avLst/>
          </a:prstGeom>
        </p:spPr>
        <p:txBody>
          <a:bodyPr>
            <a:normAutofit/>
          </a:bodyPr>
          <a:lstStyle>
            <a:lvl1pPr>
              <a:defRPr sz="1200"/>
            </a:lvl1pPr>
          </a:lstStyle>
          <a:p>
            <a:pPr lvl="0"/>
            <a:r>
              <a:rPr lang="en-US" smtClean="0"/>
              <a:t>Click to edit Master text styles</a:t>
            </a:r>
          </a:p>
        </p:txBody>
      </p:sp>
      <p:sp>
        <p:nvSpPr>
          <p:cNvPr id="28" name="Content Placeholder 7"/>
          <p:cNvSpPr>
            <a:spLocks noGrp="1"/>
          </p:cNvSpPr>
          <p:nvPr>
            <p:ph sz="quarter" idx="28"/>
          </p:nvPr>
        </p:nvSpPr>
        <p:spPr>
          <a:xfrm>
            <a:off x="4668000" y="3649940"/>
            <a:ext cx="1872000" cy="1692000"/>
          </a:xfrm>
          <a:prstGeom prst="rect">
            <a:avLst/>
          </a:prstGeom>
        </p:spPr>
        <p:txBody>
          <a:bodyPr>
            <a:normAutofit/>
          </a:bodyPr>
          <a:lstStyle>
            <a:lvl1pPr>
              <a:defRPr sz="1200"/>
            </a:lvl1pPr>
          </a:lstStyle>
          <a:p>
            <a:pPr lvl="0"/>
            <a:r>
              <a:rPr lang="en-US" smtClean="0"/>
              <a:t>Click to edit Master text styles</a:t>
            </a:r>
          </a:p>
        </p:txBody>
      </p:sp>
      <p:sp>
        <p:nvSpPr>
          <p:cNvPr id="29" name="Text Placeholder 9"/>
          <p:cNvSpPr>
            <a:spLocks noGrp="1"/>
          </p:cNvSpPr>
          <p:nvPr>
            <p:ph type="body" sz="quarter" idx="29" hasCustomPrompt="1"/>
          </p:nvPr>
        </p:nvSpPr>
        <p:spPr>
          <a:xfrm>
            <a:off x="540000" y="5414673"/>
            <a:ext cx="1872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30" name="Text Placeholder 9"/>
          <p:cNvSpPr>
            <a:spLocks noGrp="1"/>
          </p:cNvSpPr>
          <p:nvPr>
            <p:ph type="body" sz="quarter" idx="30" hasCustomPrompt="1"/>
          </p:nvPr>
        </p:nvSpPr>
        <p:spPr>
          <a:xfrm>
            <a:off x="4668000" y="5414673"/>
            <a:ext cx="1872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31" name="Content Placeholder 2"/>
          <p:cNvSpPr>
            <a:spLocks noGrp="1"/>
          </p:cNvSpPr>
          <p:nvPr>
            <p:ph idx="31"/>
          </p:nvPr>
        </p:nvSpPr>
        <p:spPr>
          <a:xfrm>
            <a:off x="2604000" y="3649940"/>
            <a:ext cx="1872000" cy="1692000"/>
          </a:xfrm>
          <a:prstGeom prst="rect">
            <a:avLst/>
          </a:prstGeom>
        </p:spPr>
        <p:txBody>
          <a:bodyPr>
            <a:normAutofit/>
          </a:bodyPr>
          <a:lstStyle>
            <a:lvl1pPr>
              <a:defRPr sz="1200"/>
            </a:lvl1pPr>
          </a:lstStyle>
          <a:p>
            <a:pPr lvl="0"/>
            <a:r>
              <a:rPr lang="en-US" smtClean="0"/>
              <a:t>Click to edit Master text styles</a:t>
            </a:r>
          </a:p>
        </p:txBody>
      </p:sp>
      <p:sp>
        <p:nvSpPr>
          <p:cNvPr id="32" name="Content Placeholder 2"/>
          <p:cNvSpPr>
            <a:spLocks noGrp="1"/>
          </p:cNvSpPr>
          <p:nvPr>
            <p:ph idx="32"/>
          </p:nvPr>
        </p:nvSpPr>
        <p:spPr>
          <a:xfrm>
            <a:off x="6732000" y="3649940"/>
            <a:ext cx="1872000" cy="1692000"/>
          </a:xfrm>
          <a:prstGeom prst="rect">
            <a:avLst/>
          </a:prstGeom>
        </p:spPr>
        <p:txBody>
          <a:bodyPr>
            <a:normAutofit/>
          </a:bodyPr>
          <a:lstStyle>
            <a:lvl1pPr>
              <a:defRPr sz="1200"/>
            </a:lvl1pPr>
          </a:lstStyle>
          <a:p>
            <a:pPr lvl="0"/>
            <a:r>
              <a:rPr lang="en-US" smtClean="0"/>
              <a:t>Click to edit Master text styles</a:t>
            </a:r>
          </a:p>
        </p:txBody>
      </p:sp>
      <p:sp>
        <p:nvSpPr>
          <p:cNvPr id="33" name="Text Placeholder 9"/>
          <p:cNvSpPr>
            <a:spLocks noGrp="1"/>
          </p:cNvSpPr>
          <p:nvPr>
            <p:ph type="body" sz="quarter" idx="33" hasCustomPrompt="1"/>
          </p:nvPr>
        </p:nvSpPr>
        <p:spPr>
          <a:xfrm>
            <a:off x="2604000" y="5414673"/>
            <a:ext cx="1872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34" name="Text Placeholder 9"/>
          <p:cNvSpPr>
            <a:spLocks noGrp="1"/>
          </p:cNvSpPr>
          <p:nvPr>
            <p:ph type="body" sz="quarter" idx="34" hasCustomPrompt="1"/>
          </p:nvPr>
        </p:nvSpPr>
        <p:spPr>
          <a:xfrm>
            <a:off x="6732000" y="5414673"/>
            <a:ext cx="1872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Tree>
    <p:extLst>
      <p:ext uri="{BB962C8B-B14F-4D97-AF65-F5344CB8AC3E}">
        <p14:creationId xmlns:p14="http://schemas.microsoft.com/office/powerpoint/2010/main" val="18940215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10" name="Rectangle 9"/>
          <p:cNvSpPr/>
          <p:nvPr userDrawn="1"/>
        </p:nvSpPr>
        <p:spPr>
          <a:xfrm>
            <a:off x="180000" y="180000"/>
            <a:ext cx="8784000" cy="64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Picture Placeholder 6"/>
          <p:cNvSpPr>
            <a:spLocks noGrp="1"/>
          </p:cNvSpPr>
          <p:nvPr>
            <p:ph type="pic" sz="quarter" idx="10"/>
          </p:nvPr>
        </p:nvSpPr>
        <p:spPr>
          <a:xfrm>
            <a:off x="179388" y="179388"/>
            <a:ext cx="8785225" cy="6499225"/>
          </a:xfrm>
        </p:spPr>
        <p:txBody>
          <a:bodyPr/>
          <a:lstStyle/>
          <a:p>
            <a:r>
              <a:rPr lang="en-US" smtClean="0"/>
              <a:t>Click icon to add picture</a:t>
            </a:r>
            <a:endParaRPr lang="en-GB"/>
          </a:p>
        </p:txBody>
      </p:sp>
      <p:sp>
        <p:nvSpPr>
          <p:cNvPr id="8" name="Date Placeholder 7"/>
          <p:cNvSpPr>
            <a:spLocks noGrp="1"/>
          </p:cNvSpPr>
          <p:nvPr>
            <p:ph type="dt" sz="half" idx="11"/>
          </p:nvPr>
        </p:nvSpPr>
        <p:spPr/>
        <p:txBody>
          <a:bodyPr/>
          <a:lstStyle/>
          <a:p>
            <a:pPr>
              <a:defRPr/>
            </a:pPr>
            <a:fld id="{AE5EBF28-B8BA-42C0-A51F-D164769643E5}" type="datetime1">
              <a:rPr lang="en-GB" smtClean="0"/>
              <a:t>28/10/2015</a:t>
            </a:fld>
            <a:endParaRPr lang="en-GB" dirty="0"/>
          </a:p>
        </p:txBody>
      </p:sp>
      <p:sp>
        <p:nvSpPr>
          <p:cNvPr id="13" name="Footer Placeholder 12"/>
          <p:cNvSpPr>
            <a:spLocks noGrp="1"/>
          </p:cNvSpPr>
          <p:nvPr>
            <p:ph type="ftr" sz="quarter" idx="12"/>
          </p:nvPr>
        </p:nvSpPr>
        <p:spPr/>
        <p:txBody>
          <a:bodyPr/>
          <a:lstStyle/>
          <a:p>
            <a:pPr>
              <a:defRPr/>
            </a:pPr>
            <a:r>
              <a:rPr lang="en-GB" smtClean="0"/>
              <a:t>Welcome to ACE in EMEA</a:t>
            </a:r>
            <a:endParaRPr lang="en-GB" dirty="0"/>
          </a:p>
        </p:txBody>
      </p:sp>
      <p:sp>
        <p:nvSpPr>
          <p:cNvPr id="14" name="Slide Number Placeholder 13"/>
          <p:cNvSpPr>
            <a:spLocks noGrp="1"/>
          </p:cNvSpPr>
          <p:nvPr>
            <p:ph type="sldNum" sz="quarter" idx="13"/>
          </p:nvPr>
        </p:nvSpPr>
        <p:spPr/>
        <p:txBody>
          <a:bodyPr/>
          <a:lstStyle/>
          <a:p>
            <a:pPr>
              <a:defRPr/>
            </a:pPr>
            <a:fld id="{EC76BA09-212A-4B25-A57B-9D2BE0B86414}" type="slidenum">
              <a:rPr lang="en-GB" smtClean="0"/>
              <a:pPr>
                <a:defRPr/>
              </a:pPr>
              <a:t>‹nº›</a:t>
            </a:fld>
            <a:endParaRPr lang="en-GB" dirty="0"/>
          </a:p>
        </p:txBody>
      </p:sp>
    </p:spTree>
    <p:extLst>
      <p:ext uri="{BB962C8B-B14F-4D97-AF65-F5344CB8AC3E}">
        <p14:creationId xmlns:p14="http://schemas.microsoft.com/office/powerpoint/2010/main" val="7525701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ST LAYOUT">
    <p:spTree>
      <p:nvGrpSpPr>
        <p:cNvPr id="1" name=""/>
        <p:cNvGrpSpPr/>
        <p:nvPr/>
      </p:nvGrpSpPr>
      <p:grpSpPr>
        <a:xfrm>
          <a:off x="0" y="0"/>
          <a:ext cx="0" cy="0"/>
          <a:chOff x="0" y="0"/>
          <a:chExt cx="0" cy="0"/>
        </a:xfrm>
      </p:grpSpPr>
      <p:sp>
        <p:nvSpPr>
          <p:cNvPr id="7" name="Rectangle 6"/>
          <p:cNvSpPr/>
          <p:nvPr userDrawn="1"/>
        </p:nvSpPr>
        <p:spPr>
          <a:xfrm>
            <a:off x="180000" y="180000"/>
            <a:ext cx="8784000" cy="64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8" name="Straight Connector 7"/>
          <p:cNvCxnSpPr/>
          <p:nvPr userDrawn="1"/>
        </p:nvCxnSpPr>
        <p:spPr>
          <a:xfrm>
            <a:off x="360000" y="1098000"/>
            <a:ext cx="842493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9" descr="ace_2c_pos_xlarge_png.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0000" y="6048000"/>
            <a:ext cx="540000" cy="538415"/>
          </a:xfrm>
          <a:prstGeom prst="rect">
            <a:avLst/>
          </a:prstGeom>
          <a:noFill/>
          <a:ln w="9525">
            <a:noFill/>
            <a:miter lim="800000"/>
            <a:headEnd/>
            <a:tailEnd/>
          </a:ln>
        </p:spPr>
      </p:pic>
      <p:sp>
        <p:nvSpPr>
          <p:cNvPr id="10" name="Title 9"/>
          <p:cNvSpPr>
            <a:spLocks noGrp="1"/>
          </p:cNvSpPr>
          <p:nvPr>
            <p:ph type="title"/>
          </p:nvPr>
        </p:nvSpPr>
        <p:spPr/>
        <p:txBody>
          <a:bodyPr/>
          <a:lstStyle/>
          <a:p>
            <a:r>
              <a:rPr lang="en-US" smtClean="0"/>
              <a:t>Click to edit Master title style</a:t>
            </a:r>
            <a:endParaRPr lang="en-GB"/>
          </a:p>
        </p:txBody>
      </p:sp>
      <p:sp>
        <p:nvSpPr>
          <p:cNvPr id="11" name="Date Placeholder 10"/>
          <p:cNvSpPr>
            <a:spLocks noGrp="1"/>
          </p:cNvSpPr>
          <p:nvPr>
            <p:ph type="dt" sz="half" idx="10"/>
          </p:nvPr>
        </p:nvSpPr>
        <p:spPr/>
        <p:txBody>
          <a:bodyPr/>
          <a:lstStyle/>
          <a:p>
            <a:pPr>
              <a:defRPr/>
            </a:pPr>
            <a:fld id="{A38D079B-DA25-4C9E-ACF6-58C8E977EFF9}" type="datetime1">
              <a:rPr lang="en-GB" smtClean="0"/>
              <a:t>28/10/2015</a:t>
            </a:fld>
            <a:endParaRPr lang="en-GB" dirty="0"/>
          </a:p>
        </p:txBody>
      </p:sp>
      <p:sp>
        <p:nvSpPr>
          <p:cNvPr id="12" name="Footer Placeholder 11"/>
          <p:cNvSpPr>
            <a:spLocks noGrp="1"/>
          </p:cNvSpPr>
          <p:nvPr>
            <p:ph type="ftr" sz="quarter" idx="11"/>
          </p:nvPr>
        </p:nvSpPr>
        <p:spPr/>
        <p:txBody>
          <a:bodyPr/>
          <a:lstStyle/>
          <a:p>
            <a:pPr>
              <a:defRPr/>
            </a:pPr>
            <a:r>
              <a:rPr lang="en-GB" smtClean="0"/>
              <a:t>Welcome to ACE in EMEA</a:t>
            </a:r>
            <a:endParaRPr lang="en-GB" dirty="0"/>
          </a:p>
        </p:txBody>
      </p:sp>
      <p:sp>
        <p:nvSpPr>
          <p:cNvPr id="13" name="Slide Number Placeholder 12"/>
          <p:cNvSpPr>
            <a:spLocks noGrp="1"/>
          </p:cNvSpPr>
          <p:nvPr>
            <p:ph type="sldNum" sz="quarter" idx="12"/>
          </p:nvPr>
        </p:nvSpPr>
        <p:spPr/>
        <p:txBody>
          <a:bodyPr/>
          <a:lstStyle/>
          <a:p>
            <a:pPr>
              <a:defRPr/>
            </a:pPr>
            <a:fld id="{EC76BA09-212A-4B25-A57B-9D2BE0B86414}" type="slidenum">
              <a:rPr lang="en-GB" smtClean="0"/>
              <a:pPr>
                <a:defRPr/>
              </a:pPr>
              <a:t>‹nº›</a:t>
            </a:fld>
            <a:endParaRPr lang="en-GB" dirty="0"/>
          </a:p>
        </p:txBody>
      </p:sp>
    </p:spTree>
    <p:extLst>
      <p:ext uri="{BB962C8B-B14F-4D97-AF65-F5344CB8AC3E}">
        <p14:creationId xmlns:p14="http://schemas.microsoft.com/office/powerpoint/2010/main" val="16959401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180000" y="180000"/>
            <a:ext cx="8784000" cy="64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5" name="Picture 12" descr="ace_2c_pos_xlarge_png.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0213" y="5049838"/>
            <a:ext cx="1081087" cy="1079500"/>
          </a:xfrm>
          <a:prstGeom prst="rect">
            <a:avLst/>
          </a:prstGeom>
          <a:noFill/>
          <a:ln w="9525">
            <a:noFill/>
            <a:miter lim="800000"/>
            <a:headEnd/>
            <a:tailEnd/>
          </a:ln>
        </p:spPr>
      </p:pic>
      <p:sp>
        <p:nvSpPr>
          <p:cNvPr id="2" name="Title 1"/>
          <p:cNvSpPr>
            <a:spLocks noGrp="1"/>
          </p:cNvSpPr>
          <p:nvPr>
            <p:ph type="ctrTitle" hasCustomPrompt="1"/>
          </p:nvPr>
        </p:nvSpPr>
        <p:spPr>
          <a:xfrm>
            <a:off x="576000" y="1421313"/>
            <a:ext cx="3936458" cy="497726"/>
          </a:xfrm>
          <a:solidFill>
            <a:schemeClr val="bg1"/>
          </a:solidFill>
        </p:spPr>
        <p:txBody>
          <a:bodyPr wrap="none" lIns="36000" tIns="36000" rIns="0" bIns="18000" anchor="ctr" anchorCtr="0">
            <a:spAutoFit/>
          </a:bodyPr>
          <a:lstStyle>
            <a:lvl1pPr algn="l">
              <a:defRPr sz="3200" cap="all" baseline="0">
                <a:solidFill>
                  <a:schemeClr val="tx2"/>
                </a:solidFill>
                <a:latin typeface="Arial" pitchFamily="34" charset="0"/>
                <a:cs typeface="Arial" pitchFamily="34" charset="0"/>
              </a:defRPr>
            </a:lvl1pPr>
          </a:lstStyle>
          <a:p>
            <a:r>
              <a:rPr lang="en-US" dirty="0" smtClean="0"/>
              <a:t>Heading line one</a:t>
            </a:r>
            <a:endParaRPr lang="en-GB" dirty="0"/>
          </a:p>
        </p:txBody>
      </p:sp>
      <p:sp>
        <p:nvSpPr>
          <p:cNvPr id="8" name="Text Placeholder 7"/>
          <p:cNvSpPr>
            <a:spLocks noGrp="1"/>
          </p:cNvSpPr>
          <p:nvPr>
            <p:ph type="body" sz="quarter" idx="10"/>
          </p:nvPr>
        </p:nvSpPr>
        <p:spPr>
          <a:xfrm>
            <a:off x="617538" y="2924174"/>
            <a:ext cx="5610225" cy="1008881"/>
          </a:xfrm>
          <a:prstGeom prst="rect">
            <a:avLst/>
          </a:prstGeom>
        </p:spPr>
        <p:txBody>
          <a:bodyPr/>
          <a:lstStyle>
            <a:lvl1pPr marL="0" indent="0">
              <a:spcBef>
                <a:spcPts val="0"/>
              </a:spcBef>
              <a:buFont typeface="Arial" pitchFamily="34" charset="0"/>
              <a:buNone/>
              <a:defRPr sz="24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smtClean="0"/>
              <a:t>Click to edit Master text styles</a:t>
            </a:r>
          </a:p>
          <a:p>
            <a:pPr lvl="1"/>
            <a:r>
              <a:rPr lang="en-US" smtClean="0"/>
              <a:t>Second level</a:t>
            </a:r>
          </a:p>
        </p:txBody>
      </p:sp>
      <p:sp>
        <p:nvSpPr>
          <p:cNvPr id="11" name="Text Placeholder 10"/>
          <p:cNvSpPr>
            <a:spLocks noGrp="1"/>
          </p:cNvSpPr>
          <p:nvPr>
            <p:ph type="body" sz="quarter" idx="11" hasCustomPrompt="1"/>
          </p:nvPr>
        </p:nvSpPr>
        <p:spPr>
          <a:xfrm>
            <a:off x="617538" y="4137969"/>
            <a:ext cx="5610646" cy="659184"/>
          </a:xfrm>
          <a:prstGeom prst="rect">
            <a:avLst/>
          </a:prstGeom>
        </p:spPr>
        <p:txBody>
          <a:bodyPr/>
          <a:lstStyle>
            <a:lvl1pPr marL="0" indent="0">
              <a:buNone/>
              <a:defRPr/>
            </a:lvl1pPr>
          </a:lstStyle>
          <a:p>
            <a:pPr lvl="0"/>
            <a:r>
              <a:rPr lang="en-US" dirty="0" smtClean="0"/>
              <a:t>Insert date</a:t>
            </a:r>
            <a:endParaRPr lang="en-GB" dirty="0"/>
          </a:p>
        </p:txBody>
      </p:sp>
      <p:sp>
        <p:nvSpPr>
          <p:cNvPr id="7" name="Text Placeholder 6"/>
          <p:cNvSpPr>
            <a:spLocks noGrp="1"/>
          </p:cNvSpPr>
          <p:nvPr>
            <p:ph type="body" sz="quarter" idx="12" hasCustomPrompt="1"/>
          </p:nvPr>
        </p:nvSpPr>
        <p:spPr>
          <a:xfrm>
            <a:off x="576000" y="1995228"/>
            <a:ext cx="3996346" cy="497726"/>
          </a:xfrm>
          <a:prstGeom prst="rect">
            <a:avLst/>
          </a:prstGeom>
          <a:solidFill>
            <a:schemeClr val="bg1"/>
          </a:solidFill>
        </p:spPr>
        <p:txBody>
          <a:bodyPr wrap="none" lIns="36000" tIns="36000" rIns="0" bIns="18000" anchor="ctr" anchorCtr="0">
            <a:spAutoFit/>
          </a:bodyPr>
          <a:lstStyle>
            <a:lvl1pPr marL="0" indent="0">
              <a:lnSpc>
                <a:spcPct val="90000"/>
              </a:lnSpc>
              <a:spcBef>
                <a:spcPts val="0"/>
              </a:spcBef>
              <a:buNone/>
              <a:defRPr sz="3200" cap="all" baseline="0">
                <a:solidFill>
                  <a:schemeClr val="tx2"/>
                </a:solidFill>
              </a:defRPr>
            </a:lvl1pPr>
          </a:lstStyle>
          <a:p>
            <a:pPr lvl="0"/>
            <a:r>
              <a:rPr lang="en-US" dirty="0" smtClean="0"/>
              <a:t>Heading line two</a:t>
            </a:r>
            <a:endParaRPr lang="en-GB"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vider slide with picture">
    <p:spTree>
      <p:nvGrpSpPr>
        <p:cNvPr id="1" name=""/>
        <p:cNvGrpSpPr/>
        <p:nvPr/>
      </p:nvGrpSpPr>
      <p:grpSpPr>
        <a:xfrm>
          <a:off x="0" y="0"/>
          <a:ext cx="0" cy="0"/>
          <a:chOff x="0" y="0"/>
          <a:chExt cx="0" cy="0"/>
        </a:xfrm>
      </p:grpSpPr>
      <p:sp>
        <p:nvSpPr>
          <p:cNvPr id="8" name="Rectangle 7"/>
          <p:cNvSpPr/>
          <p:nvPr userDrawn="1"/>
        </p:nvSpPr>
        <p:spPr>
          <a:xfrm>
            <a:off x="180000" y="180000"/>
            <a:ext cx="8784000" cy="64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Date Placeholder 9"/>
          <p:cNvSpPr>
            <a:spLocks noGrp="1"/>
          </p:cNvSpPr>
          <p:nvPr>
            <p:ph type="dt" sz="half" idx="10"/>
          </p:nvPr>
        </p:nvSpPr>
        <p:spPr/>
        <p:txBody>
          <a:bodyPr/>
          <a:lstStyle>
            <a:lvl1pPr>
              <a:defRPr>
                <a:solidFill>
                  <a:schemeClr val="tx1"/>
                </a:solidFill>
              </a:defRPr>
            </a:lvl1pPr>
          </a:lstStyle>
          <a:p>
            <a:pPr>
              <a:defRPr/>
            </a:pPr>
            <a:fld id="{BC710D60-0E64-4E51-A7CA-03CD32F60770}" type="datetime1">
              <a:rPr lang="en-GB" smtClean="0"/>
              <a:t>28/10/2015</a:t>
            </a:fld>
            <a:endParaRPr lang="en-GB" dirty="0"/>
          </a:p>
        </p:txBody>
      </p:sp>
      <p:sp>
        <p:nvSpPr>
          <p:cNvPr id="11" name="Footer Placeholder 10"/>
          <p:cNvSpPr>
            <a:spLocks noGrp="1"/>
          </p:cNvSpPr>
          <p:nvPr>
            <p:ph type="ftr" sz="quarter" idx="11"/>
          </p:nvPr>
        </p:nvSpPr>
        <p:spPr/>
        <p:txBody>
          <a:bodyPr/>
          <a:lstStyle>
            <a:lvl1pPr>
              <a:defRPr>
                <a:solidFill>
                  <a:schemeClr val="tx1"/>
                </a:solidFill>
              </a:defRPr>
            </a:lvl1pPr>
          </a:lstStyle>
          <a:p>
            <a:pPr>
              <a:defRPr/>
            </a:pPr>
            <a:r>
              <a:rPr lang="en-GB" smtClean="0"/>
              <a:t>Welcome to ACE in EMEA</a:t>
            </a:r>
            <a:endParaRPr lang="en-GB"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pPr>
              <a:defRPr/>
            </a:pPr>
            <a:fld id="{EC76BA09-212A-4B25-A57B-9D2BE0B86414}" type="slidenum">
              <a:rPr lang="en-GB" smtClean="0"/>
              <a:pPr>
                <a:defRPr/>
              </a:pPr>
              <a:t>‹nº›</a:t>
            </a:fld>
            <a:endParaRPr lang="en-GB" dirty="0"/>
          </a:p>
        </p:txBody>
      </p:sp>
      <p:sp>
        <p:nvSpPr>
          <p:cNvPr id="23" name="Title 1"/>
          <p:cNvSpPr>
            <a:spLocks noGrp="1"/>
          </p:cNvSpPr>
          <p:nvPr>
            <p:ph type="ctrTitle" hasCustomPrompt="1"/>
          </p:nvPr>
        </p:nvSpPr>
        <p:spPr>
          <a:xfrm>
            <a:off x="576000" y="1421313"/>
            <a:ext cx="3936458" cy="497726"/>
          </a:xfrm>
          <a:solidFill>
            <a:schemeClr val="bg1"/>
          </a:solidFill>
        </p:spPr>
        <p:txBody>
          <a:bodyPr wrap="none" lIns="36000" tIns="36000" rIns="0" bIns="18000" anchor="ctr" anchorCtr="0">
            <a:spAutoFit/>
          </a:bodyPr>
          <a:lstStyle>
            <a:lvl1pPr algn="l">
              <a:defRPr sz="3200" cap="all" baseline="0">
                <a:solidFill>
                  <a:schemeClr val="tx2"/>
                </a:solidFill>
                <a:latin typeface="Arial" pitchFamily="34" charset="0"/>
                <a:cs typeface="Arial" pitchFamily="34" charset="0"/>
              </a:defRPr>
            </a:lvl1pPr>
          </a:lstStyle>
          <a:p>
            <a:r>
              <a:rPr lang="en-US" dirty="0" smtClean="0"/>
              <a:t>Heading line one</a:t>
            </a:r>
            <a:endParaRPr lang="en-GB" dirty="0"/>
          </a:p>
        </p:txBody>
      </p:sp>
      <p:sp>
        <p:nvSpPr>
          <p:cNvPr id="24" name="Text Placeholder 6"/>
          <p:cNvSpPr>
            <a:spLocks noGrp="1"/>
          </p:cNvSpPr>
          <p:nvPr>
            <p:ph type="body" sz="quarter" idx="13" hasCustomPrompt="1"/>
          </p:nvPr>
        </p:nvSpPr>
        <p:spPr>
          <a:xfrm>
            <a:off x="576000" y="1995228"/>
            <a:ext cx="3996346" cy="497726"/>
          </a:xfrm>
          <a:prstGeom prst="rect">
            <a:avLst/>
          </a:prstGeom>
          <a:solidFill>
            <a:schemeClr val="bg1"/>
          </a:solidFill>
        </p:spPr>
        <p:txBody>
          <a:bodyPr wrap="none" lIns="36000" tIns="36000" rIns="0" bIns="18000" anchor="ctr" anchorCtr="0">
            <a:spAutoFit/>
          </a:bodyPr>
          <a:lstStyle>
            <a:lvl1pPr marL="0" indent="0">
              <a:lnSpc>
                <a:spcPct val="90000"/>
              </a:lnSpc>
              <a:spcBef>
                <a:spcPts val="0"/>
              </a:spcBef>
              <a:buNone/>
              <a:defRPr sz="3200" cap="all" baseline="0">
                <a:solidFill>
                  <a:schemeClr val="tx2"/>
                </a:solidFill>
              </a:defRPr>
            </a:lvl1pPr>
          </a:lstStyle>
          <a:p>
            <a:pPr lvl="0"/>
            <a:r>
              <a:rPr lang="en-US" dirty="0" smtClean="0"/>
              <a:t>Heading line two</a:t>
            </a:r>
            <a:endParaRPr lang="en-GB" dirty="0"/>
          </a:p>
        </p:txBody>
      </p:sp>
      <p:sp>
        <p:nvSpPr>
          <p:cNvPr id="26" name="Text Placeholder 6"/>
          <p:cNvSpPr>
            <a:spLocks noGrp="1"/>
          </p:cNvSpPr>
          <p:nvPr>
            <p:ph type="body" sz="quarter" idx="14" hasCustomPrompt="1"/>
          </p:nvPr>
        </p:nvSpPr>
        <p:spPr>
          <a:xfrm>
            <a:off x="576000" y="3143058"/>
            <a:ext cx="4208969" cy="497726"/>
          </a:xfrm>
          <a:prstGeom prst="rect">
            <a:avLst/>
          </a:prstGeom>
          <a:solidFill>
            <a:schemeClr val="bg1"/>
          </a:solidFill>
        </p:spPr>
        <p:txBody>
          <a:bodyPr wrap="none" lIns="36000" tIns="36000" rIns="0" bIns="18000" anchor="ctr" anchorCtr="0">
            <a:spAutoFit/>
          </a:bodyPr>
          <a:lstStyle>
            <a:lvl1pPr marL="0" indent="0">
              <a:lnSpc>
                <a:spcPct val="90000"/>
              </a:lnSpc>
              <a:spcBef>
                <a:spcPts val="0"/>
              </a:spcBef>
              <a:buNone/>
              <a:defRPr sz="3200" cap="all" baseline="0">
                <a:solidFill>
                  <a:schemeClr val="tx2"/>
                </a:solidFill>
              </a:defRPr>
            </a:lvl1pPr>
          </a:lstStyle>
          <a:p>
            <a:pPr lvl="0"/>
            <a:r>
              <a:rPr lang="en-US" dirty="0" smtClean="0"/>
              <a:t>Heading line four</a:t>
            </a:r>
            <a:endParaRPr lang="en-GB" dirty="0"/>
          </a:p>
        </p:txBody>
      </p:sp>
      <p:sp>
        <p:nvSpPr>
          <p:cNvPr id="28" name="Text Placeholder 6"/>
          <p:cNvSpPr>
            <a:spLocks noGrp="1"/>
          </p:cNvSpPr>
          <p:nvPr>
            <p:ph type="body" sz="quarter" idx="15" hasCustomPrompt="1"/>
          </p:nvPr>
        </p:nvSpPr>
        <p:spPr>
          <a:xfrm>
            <a:off x="576000" y="4290889"/>
            <a:ext cx="3708832" cy="497726"/>
          </a:xfrm>
          <a:prstGeom prst="rect">
            <a:avLst/>
          </a:prstGeom>
          <a:solidFill>
            <a:schemeClr val="bg1"/>
          </a:solidFill>
        </p:spPr>
        <p:txBody>
          <a:bodyPr wrap="none" lIns="36000" tIns="36000" rIns="0" bIns="18000" anchor="ctr" anchorCtr="0">
            <a:spAutoFit/>
          </a:bodyPr>
          <a:lstStyle>
            <a:lvl1pPr marL="0" indent="0">
              <a:lnSpc>
                <a:spcPct val="90000"/>
              </a:lnSpc>
              <a:spcBef>
                <a:spcPts val="0"/>
              </a:spcBef>
              <a:buNone/>
              <a:defRPr sz="3200" cap="all" baseline="0">
                <a:solidFill>
                  <a:schemeClr val="tx2"/>
                </a:solidFill>
              </a:defRPr>
            </a:lvl1pPr>
          </a:lstStyle>
          <a:p>
            <a:pPr lvl="0"/>
            <a:r>
              <a:rPr lang="en-US" dirty="0" smtClean="0"/>
              <a:t>Heading line six</a:t>
            </a:r>
            <a:endParaRPr lang="en-GB" dirty="0"/>
          </a:p>
        </p:txBody>
      </p:sp>
      <p:sp>
        <p:nvSpPr>
          <p:cNvPr id="29" name="Text Placeholder 6"/>
          <p:cNvSpPr>
            <a:spLocks noGrp="1"/>
          </p:cNvSpPr>
          <p:nvPr>
            <p:ph type="body" sz="quarter" idx="16" hasCustomPrompt="1"/>
          </p:nvPr>
        </p:nvSpPr>
        <p:spPr>
          <a:xfrm>
            <a:off x="576000" y="3716973"/>
            <a:ext cx="3958900" cy="497726"/>
          </a:xfrm>
          <a:prstGeom prst="rect">
            <a:avLst/>
          </a:prstGeom>
          <a:solidFill>
            <a:schemeClr val="bg1"/>
          </a:solidFill>
        </p:spPr>
        <p:txBody>
          <a:bodyPr wrap="none" lIns="36000" tIns="36000" rIns="0" bIns="18000" anchor="ctr" anchorCtr="0">
            <a:spAutoFit/>
          </a:bodyPr>
          <a:lstStyle>
            <a:lvl1pPr marL="0" indent="0">
              <a:lnSpc>
                <a:spcPct val="90000"/>
              </a:lnSpc>
              <a:spcBef>
                <a:spcPts val="0"/>
              </a:spcBef>
              <a:buNone/>
              <a:defRPr sz="3200" cap="all" baseline="0">
                <a:solidFill>
                  <a:schemeClr val="tx2"/>
                </a:solidFill>
              </a:defRPr>
            </a:lvl1pPr>
          </a:lstStyle>
          <a:p>
            <a:pPr lvl="0"/>
            <a:r>
              <a:rPr lang="en-US" dirty="0" smtClean="0"/>
              <a:t>Heading line Five</a:t>
            </a:r>
            <a:endParaRPr lang="en-GB" dirty="0"/>
          </a:p>
        </p:txBody>
      </p:sp>
      <p:sp>
        <p:nvSpPr>
          <p:cNvPr id="30" name="Text Placeholder 6"/>
          <p:cNvSpPr>
            <a:spLocks noGrp="1"/>
          </p:cNvSpPr>
          <p:nvPr>
            <p:ph type="body" sz="quarter" idx="17" hasCustomPrompt="1"/>
          </p:nvPr>
        </p:nvSpPr>
        <p:spPr>
          <a:xfrm>
            <a:off x="576000" y="2569143"/>
            <a:ext cx="4430760" cy="497726"/>
          </a:xfrm>
          <a:prstGeom prst="rect">
            <a:avLst/>
          </a:prstGeom>
          <a:solidFill>
            <a:schemeClr val="bg1"/>
          </a:solidFill>
        </p:spPr>
        <p:txBody>
          <a:bodyPr wrap="none" lIns="36000" tIns="36000" rIns="0" bIns="18000" anchor="ctr" anchorCtr="0">
            <a:spAutoFit/>
          </a:bodyPr>
          <a:lstStyle>
            <a:lvl1pPr marL="0" indent="0">
              <a:lnSpc>
                <a:spcPct val="90000"/>
              </a:lnSpc>
              <a:spcBef>
                <a:spcPts val="0"/>
              </a:spcBef>
              <a:buNone/>
              <a:defRPr sz="3200" cap="all" baseline="0">
                <a:solidFill>
                  <a:schemeClr val="tx2"/>
                </a:solidFill>
              </a:defRPr>
            </a:lvl1pPr>
          </a:lstStyle>
          <a:p>
            <a:pPr lvl="0"/>
            <a:r>
              <a:rPr lang="en-US" dirty="0" smtClean="0"/>
              <a:t>Heading line three</a:t>
            </a:r>
            <a:endParaRPr lang="en-GB" dirty="0"/>
          </a:p>
        </p:txBody>
      </p:sp>
      <p:pic>
        <p:nvPicPr>
          <p:cNvPr id="31" name="Picture 12" descr="ace_2c_pos_xlarge_png.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0213" y="5049838"/>
            <a:ext cx="1081087" cy="10795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Slide">
    <p:spTree>
      <p:nvGrpSpPr>
        <p:cNvPr id="1" name=""/>
        <p:cNvGrpSpPr/>
        <p:nvPr/>
      </p:nvGrpSpPr>
      <p:grpSpPr>
        <a:xfrm>
          <a:off x="0" y="0"/>
          <a:ext cx="0" cy="0"/>
          <a:chOff x="0" y="0"/>
          <a:chExt cx="0" cy="0"/>
        </a:xfrm>
      </p:grpSpPr>
      <p:sp>
        <p:nvSpPr>
          <p:cNvPr id="3" name="Rectangle 2"/>
          <p:cNvSpPr/>
          <p:nvPr userDrawn="1"/>
        </p:nvSpPr>
        <p:spPr>
          <a:xfrm>
            <a:off x="8532813" y="0"/>
            <a:ext cx="6111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Rectangle 3"/>
          <p:cNvSpPr/>
          <p:nvPr userDrawn="1"/>
        </p:nvSpPr>
        <p:spPr>
          <a:xfrm>
            <a:off x="180000" y="180000"/>
            <a:ext cx="8784000" cy="64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ctrTitle"/>
          </p:nvPr>
        </p:nvSpPr>
        <p:spPr>
          <a:xfrm>
            <a:off x="611188" y="1989137"/>
            <a:ext cx="7561262" cy="2879725"/>
          </a:xfrm>
        </p:spPr>
        <p:txBody>
          <a:bodyPr>
            <a:no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5" name="Date Placeholder 4"/>
          <p:cNvSpPr>
            <a:spLocks noGrp="1"/>
          </p:cNvSpPr>
          <p:nvPr>
            <p:ph type="dt" sz="half" idx="10"/>
          </p:nvPr>
        </p:nvSpPr>
        <p:spPr/>
        <p:txBody>
          <a:bodyPr/>
          <a:lstStyle/>
          <a:p>
            <a:pPr>
              <a:defRPr/>
            </a:pPr>
            <a:fld id="{A442F4A4-B85C-4375-B35E-A1552D0C1DF3}" type="datetime1">
              <a:rPr lang="en-GB" smtClean="0"/>
              <a:t>28/10/2015</a:t>
            </a:fld>
            <a:endParaRPr lang="en-GB" dirty="0"/>
          </a:p>
        </p:txBody>
      </p:sp>
      <p:sp>
        <p:nvSpPr>
          <p:cNvPr id="10" name="Footer Placeholder 9"/>
          <p:cNvSpPr>
            <a:spLocks noGrp="1"/>
          </p:cNvSpPr>
          <p:nvPr>
            <p:ph type="ftr" sz="quarter" idx="11"/>
          </p:nvPr>
        </p:nvSpPr>
        <p:spPr/>
        <p:txBody>
          <a:bodyPr/>
          <a:lstStyle/>
          <a:p>
            <a:pPr>
              <a:defRPr/>
            </a:pPr>
            <a:r>
              <a:rPr lang="en-GB" smtClean="0"/>
              <a:t>Welcome to ACE in EMEA</a:t>
            </a:r>
            <a:endParaRPr lang="en-GB" dirty="0"/>
          </a:p>
        </p:txBody>
      </p:sp>
      <p:sp>
        <p:nvSpPr>
          <p:cNvPr id="11" name="Slide Number Placeholder 10"/>
          <p:cNvSpPr>
            <a:spLocks noGrp="1"/>
          </p:cNvSpPr>
          <p:nvPr>
            <p:ph type="sldNum" sz="quarter" idx="12"/>
          </p:nvPr>
        </p:nvSpPr>
        <p:spPr/>
        <p:txBody>
          <a:bodyPr/>
          <a:lstStyle/>
          <a:p>
            <a:pPr>
              <a:defRPr/>
            </a:pPr>
            <a:fld id="{EC76BA09-212A-4B25-A57B-9D2BE0B86414}" type="slidenum">
              <a:rPr lang="en-GB" smtClean="0"/>
              <a:pPr>
                <a:defRPr/>
              </a:pPr>
              <a:t>‹nº›</a:t>
            </a:fld>
            <a:endParaRPr lang="en-GB" dirty="0"/>
          </a:p>
        </p:txBody>
      </p:sp>
      <p:pic>
        <p:nvPicPr>
          <p:cNvPr id="12" name="Picture 9" descr="ace_2c_pos_xlarge_png.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0000" y="6048000"/>
            <a:ext cx="540000" cy="538415"/>
          </a:xfrm>
          <a:prstGeom prst="rect">
            <a:avLst/>
          </a:prstGeom>
          <a:noFill/>
          <a:ln w="9525">
            <a:noFill/>
            <a:miter lim="800000"/>
            <a:headEnd/>
            <a:tailEnd/>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89831895-D275-4CE0-8DFA-701D5721D84C}" type="datetime1">
              <a:rPr lang="en-GB" smtClean="0"/>
              <a:t>28/10/2015</a:t>
            </a:fld>
            <a:endParaRPr lang="en-GB" dirty="0"/>
          </a:p>
        </p:txBody>
      </p:sp>
      <p:sp>
        <p:nvSpPr>
          <p:cNvPr id="4" name="Footer Placeholder 3"/>
          <p:cNvSpPr>
            <a:spLocks noGrp="1"/>
          </p:cNvSpPr>
          <p:nvPr>
            <p:ph type="ftr" sz="quarter" idx="11"/>
          </p:nvPr>
        </p:nvSpPr>
        <p:spPr/>
        <p:txBody>
          <a:bodyPr/>
          <a:lstStyle/>
          <a:p>
            <a:pPr>
              <a:defRPr/>
            </a:pPr>
            <a:r>
              <a:rPr lang="en-GB" smtClean="0"/>
              <a:t>Welcome to ACE in EMEA</a:t>
            </a:r>
            <a:endParaRPr lang="en-GB" dirty="0"/>
          </a:p>
        </p:txBody>
      </p:sp>
      <p:sp>
        <p:nvSpPr>
          <p:cNvPr id="5" name="Slide Number Placeholder 4"/>
          <p:cNvSpPr>
            <a:spLocks noGrp="1"/>
          </p:cNvSpPr>
          <p:nvPr>
            <p:ph type="sldNum" sz="quarter" idx="12"/>
          </p:nvPr>
        </p:nvSpPr>
        <p:spPr/>
        <p:txBody>
          <a:bodyPr/>
          <a:lstStyle/>
          <a:p>
            <a:pPr>
              <a:defRPr/>
            </a:pPr>
            <a:fld id="{EC76BA09-212A-4B25-A57B-9D2BE0B86414}" type="slidenum">
              <a:rPr lang="en-GB" smtClean="0"/>
              <a:pPr>
                <a:defRPr/>
              </a:pPr>
              <a:t>‹nº›</a:t>
            </a:fld>
            <a:endParaRPr lang="en-GB" dirty="0"/>
          </a:p>
        </p:txBody>
      </p:sp>
    </p:spTree>
    <p:extLst>
      <p:ext uri="{BB962C8B-B14F-4D97-AF65-F5344CB8AC3E}">
        <p14:creationId xmlns:p14="http://schemas.microsoft.com/office/powerpoint/2010/main" val="3210490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611188" y="1268413"/>
            <a:ext cx="3600450" cy="46815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ontent Placeholder 7"/>
          <p:cNvSpPr>
            <a:spLocks noGrp="1"/>
          </p:cNvSpPr>
          <p:nvPr>
            <p:ph sz="quarter" idx="13"/>
          </p:nvPr>
        </p:nvSpPr>
        <p:spPr>
          <a:xfrm>
            <a:off x="4572000" y="1268413"/>
            <a:ext cx="3600450" cy="46815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3"/>
          <p:cNvSpPr>
            <a:spLocks noGrp="1"/>
          </p:cNvSpPr>
          <p:nvPr>
            <p:ph type="dt" sz="half" idx="14"/>
          </p:nvPr>
        </p:nvSpPr>
        <p:spPr/>
        <p:txBody>
          <a:bodyPr/>
          <a:lstStyle>
            <a:lvl1pPr>
              <a:defRPr/>
            </a:lvl1pPr>
          </a:lstStyle>
          <a:p>
            <a:pPr>
              <a:defRPr/>
            </a:pPr>
            <a:fld id="{9F4CEB0F-ECED-4736-AE47-8E6FA1E54C57}" type="datetime1">
              <a:rPr lang="en-GB" smtClean="0"/>
              <a:t>28/10/2015</a:t>
            </a:fld>
            <a:endParaRPr lang="en-GB" dirty="0"/>
          </a:p>
        </p:txBody>
      </p:sp>
      <p:sp>
        <p:nvSpPr>
          <p:cNvPr id="6" name="Footer Placeholder 4"/>
          <p:cNvSpPr>
            <a:spLocks noGrp="1"/>
          </p:cNvSpPr>
          <p:nvPr>
            <p:ph type="ftr" sz="quarter" idx="15"/>
          </p:nvPr>
        </p:nvSpPr>
        <p:spPr/>
        <p:txBody>
          <a:bodyPr/>
          <a:lstStyle>
            <a:lvl1pPr>
              <a:defRPr/>
            </a:lvl1pPr>
          </a:lstStyle>
          <a:p>
            <a:pPr>
              <a:defRPr/>
            </a:pPr>
            <a:r>
              <a:rPr lang="en-GB"/>
              <a:t>Welcome to ACE in EMEA</a:t>
            </a:r>
            <a:endParaRPr lang="en-GB" dirty="0"/>
          </a:p>
        </p:txBody>
      </p:sp>
      <p:sp>
        <p:nvSpPr>
          <p:cNvPr id="7" name="Slide Number Placeholder 5"/>
          <p:cNvSpPr>
            <a:spLocks noGrp="1"/>
          </p:cNvSpPr>
          <p:nvPr>
            <p:ph type="sldNum" sz="quarter" idx="16"/>
          </p:nvPr>
        </p:nvSpPr>
        <p:spPr/>
        <p:txBody>
          <a:bodyPr/>
          <a:lstStyle>
            <a:lvl1pPr>
              <a:defRPr/>
            </a:lvl1pPr>
          </a:lstStyle>
          <a:p>
            <a:pPr>
              <a:defRPr/>
            </a:pPr>
            <a:fld id="{BD93C34A-DCE7-401A-983A-CB4B3F33792F}" type="slidenum">
              <a:rPr lang="en-GB"/>
              <a:pPr>
                <a:defRPr/>
              </a:pPr>
              <a:t>‹nº›</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8" name="Rectangle 7"/>
          <p:cNvSpPr/>
          <p:nvPr userDrawn="1"/>
        </p:nvSpPr>
        <p:spPr>
          <a:xfrm>
            <a:off x="180000" y="180000"/>
            <a:ext cx="8784000" cy="64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Date Placeholder 9"/>
          <p:cNvSpPr>
            <a:spLocks noGrp="1"/>
          </p:cNvSpPr>
          <p:nvPr>
            <p:ph type="dt" sz="half" idx="10"/>
          </p:nvPr>
        </p:nvSpPr>
        <p:spPr/>
        <p:txBody>
          <a:bodyPr/>
          <a:lstStyle>
            <a:lvl1pPr>
              <a:defRPr>
                <a:solidFill>
                  <a:schemeClr val="tx1"/>
                </a:solidFill>
              </a:defRPr>
            </a:lvl1pPr>
          </a:lstStyle>
          <a:p>
            <a:pPr>
              <a:defRPr/>
            </a:pPr>
            <a:fld id="{509A98BB-269E-46B1-B5E5-A7F7680E223F}" type="datetime1">
              <a:rPr lang="en-GB" smtClean="0"/>
              <a:t>28/10/2015</a:t>
            </a:fld>
            <a:endParaRPr lang="en-GB" dirty="0"/>
          </a:p>
        </p:txBody>
      </p:sp>
      <p:sp>
        <p:nvSpPr>
          <p:cNvPr id="11" name="Footer Placeholder 10"/>
          <p:cNvSpPr>
            <a:spLocks noGrp="1"/>
          </p:cNvSpPr>
          <p:nvPr>
            <p:ph type="ftr" sz="quarter" idx="11"/>
          </p:nvPr>
        </p:nvSpPr>
        <p:spPr/>
        <p:txBody>
          <a:bodyPr/>
          <a:lstStyle>
            <a:lvl1pPr>
              <a:defRPr>
                <a:solidFill>
                  <a:schemeClr val="tx1"/>
                </a:solidFill>
              </a:defRPr>
            </a:lvl1pPr>
          </a:lstStyle>
          <a:p>
            <a:pPr>
              <a:defRPr/>
            </a:pPr>
            <a:r>
              <a:rPr lang="en-GB" smtClean="0"/>
              <a:t>Welcome to ACE in EMEA</a:t>
            </a:r>
            <a:endParaRPr lang="en-GB"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pPr>
              <a:defRPr/>
            </a:pPr>
            <a:fld id="{EC76BA09-212A-4B25-A57B-9D2BE0B86414}" type="slidenum">
              <a:rPr lang="en-GB" smtClean="0"/>
              <a:pPr>
                <a:defRPr/>
              </a:pPr>
              <a:t>‹nº›</a:t>
            </a:fld>
            <a:endParaRPr lang="en-GB" dirty="0"/>
          </a:p>
        </p:txBody>
      </p:sp>
      <p:sp>
        <p:nvSpPr>
          <p:cNvPr id="23" name="Title 1"/>
          <p:cNvSpPr>
            <a:spLocks noGrp="1"/>
          </p:cNvSpPr>
          <p:nvPr>
            <p:ph type="ctrTitle" hasCustomPrompt="1"/>
          </p:nvPr>
        </p:nvSpPr>
        <p:spPr>
          <a:xfrm>
            <a:off x="576000" y="1421313"/>
            <a:ext cx="3936458" cy="497726"/>
          </a:xfrm>
          <a:solidFill>
            <a:schemeClr val="bg1"/>
          </a:solidFill>
        </p:spPr>
        <p:txBody>
          <a:bodyPr wrap="none" lIns="36000" tIns="36000" rIns="0" bIns="18000" anchor="ctr" anchorCtr="0">
            <a:spAutoFit/>
          </a:bodyPr>
          <a:lstStyle>
            <a:lvl1pPr algn="l">
              <a:defRPr sz="3200" cap="all" baseline="0">
                <a:solidFill>
                  <a:schemeClr val="tx2"/>
                </a:solidFill>
                <a:latin typeface="Arial" pitchFamily="34" charset="0"/>
                <a:cs typeface="Arial" pitchFamily="34" charset="0"/>
              </a:defRPr>
            </a:lvl1pPr>
          </a:lstStyle>
          <a:p>
            <a:r>
              <a:rPr lang="en-US" dirty="0" smtClean="0"/>
              <a:t>Heading line one</a:t>
            </a:r>
            <a:endParaRPr lang="en-GB" dirty="0"/>
          </a:p>
        </p:txBody>
      </p:sp>
      <p:sp>
        <p:nvSpPr>
          <p:cNvPr id="24" name="Text Placeholder 6"/>
          <p:cNvSpPr>
            <a:spLocks noGrp="1"/>
          </p:cNvSpPr>
          <p:nvPr>
            <p:ph type="body" sz="quarter" idx="13" hasCustomPrompt="1"/>
          </p:nvPr>
        </p:nvSpPr>
        <p:spPr>
          <a:xfrm>
            <a:off x="576000" y="1995228"/>
            <a:ext cx="3996346" cy="497726"/>
          </a:xfrm>
          <a:prstGeom prst="rect">
            <a:avLst/>
          </a:prstGeom>
          <a:solidFill>
            <a:schemeClr val="bg1"/>
          </a:solidFill>
        </p:spPr>
        <p:txBody>
          <a:bodyPr wrap="none" lIns="36000" tIns="36000" rIns="0" bIns="18000" anchor="ctr" anchorCtr="0">
            <a:spAutoFit/>
          </a:bodyPr>
          <a:lstStyle>
            <a:lvl1pPr marL="0" indent="0">
              <a:lnSpc>
                <a:spcPct val="90000"/>
              </a:lnSpc>
              <a:spcBef>
                <a:spcPts val="0"/>
              </a:spcBef>
              <a:buNone/>
              <a:defRPr sz="3200" cap="all" baseline="0">
                <a:solidFill>
                  <a:schemeClr val="tx2"/>
                </a:solidFill>
              </a:defRPr>
            </a:lvl1pPr>
          </a:lstStyle>
          <a:p>
            <a:pPr lvl="0"/>
            <a:r>
              <a:rPr lang="en-US" dirty="0" smtClean="0"/>
              <a:t>Heading line two</a:t>
            </a:r>
            <a:endParaRPr lang="en-GB" dirty="0"/>
          </a:p>
        </p:txBody>
      </p:sp>
      <p:sp>
        <p:nvSpPr>
          <p:cNvPr id="26" name="Text Placeholder 6"/>
          <p:cNvSpPr>
            <a:spLocks noGrp="1"/>
          </p:cNvSpPr>
          <p:nvPr>
            <p:ph type="body" sz="quarter" idx="14" hasCustomPrompt="1"/>
          </p:nvPr>
        </p:nvSpPr>
        <p:spPr>
          <a:xfrm>
            <a:off x="576000" y="3143058"/>
            <a:ext cx="4208969" cy="497726"/>
          </a:xfrm>
          <a:prstGeom prst="rect">
            <a:avLst/>
          </a:prstGeom>
          <a:solidFill>
            <a:schemeClr val="bg1"/>
          </a:solidFill>
        </p:spPr>
        <p:txBody>
          <a:bodyPr wrap="none" lIns="36000" tIns="36000" rIns="0" bIns="18000" anchor="ctr" anchorCtr="0">
            <a:spAutoFit/>
          </a:bodyPr>
          <a:lstStyle>
            <a:lvl1pPr marL="0" indent="0">
              <a:lnSpc>
                <a:spcPct val="90000"/>
              </a:lnSpc>
              <a:spcBef>
                <a:spcPts val="0"/>
              </a:spcBef>
              <a:buNone/>
              <a:defRPr sz="3200" cap="all" baseline="0">
                <a:solidFill>
                  <a:schemeClr val="tx2"/>
                </a:solidFill>
              </a:defRPr>
            </a:lvl1pPr>
          </a:lstStyle>
          <a:p>
            <a:pPr lvl="0"/>
            <a:r>
              <a:rPr lang="en-US" dirty="0" smtClean="0"/>
              <a:t>Heading line four</a:t>
            </a:r>
            <a:endParaRPr lang="en-GB" dirty="0"/>
          </a:p>
        </p:txBody>
      </p:sp>
      <p:sp>
        <p:nvSpPr>
          <p:cNvPr id="28" name="Text Placeholder 6"/>
          <p:cNvSpPr>
            <a:spLocks noGrp="1"/>
          </p:cNvSpPr>
          <p:nvPr>
            <p:ph type="body" sz="quarter" idx="15" hasCustomPrompt="1"/>
          </p:nvPr>
        </p:nvSpPr>
        <p:spPr>
          <a:xfrm>
            <a:off x="576000" y="4290889"/>
            <a:ext cx="3708832" cy="497726"/>
          </a:xfrm>
          <a:prstGeom prst="rect">
            <a:avLst/>
          </a:prstGeom>
          <a:solidFill>
            <a:schemeClr val="bg1"/>
          </a:solidFill>
        </p:spPr>
        <p:txBody>
          <a:bodyPr wrap="none" lIns="36000" tIns="36000" rIns="0" bIns="18000" anchor="ctr" anchorCtr="0">
            <a:spAutoFit/>
          </a:bodyPr>
          <a:lstStyle>
            <a:lvl1pPr marL="0" indent="0">
              <a:lnSpc>
                <a:spcPct val="90000"/>
              </a:lnSpc>
              <a:spcBef>
                <a:spcPts val="0"/>
              </a:spcBef>
              <a:buNone/>
              <a:defRPr sz="3200" cap="all" baseline="0">
                <a:solidFill>
                  <a:schemeClr val="tx2"/>
                </a:solidFill>
              </a:defRPr>
            </a:lvl1pPr>
          </a:lstStyle>
          <a:p>
            <a:pPr lvl="0"/>
            <a:r>
              <a:rPr lang="en-US" dirty="0" smtClean="0"/>
              <a:t>Heading line six</a:t>
            </a:r>
            <a:endParaRPr lang="en-GB" dirty="0"/>
          </a:p>
        </p:txBody>
      </p:sp>
      <p:sp>
        <p:nvSpPr>
          <p:cNvPr id="29" name="Text Placeholder 6"/>
          <p:cNvSpPr>
            <a:spLocks noGrp="1"/>
          </p:cNvSpPr>
          <p:nvPr>
            <p:ph type="body" sz="quarter" idx="16" hasCustomPrompt="1"/>
          </p:nvPr>
        </p:nvSpPr>
        <p:spPr>
          <a:xfrm>
            <a:off x="576000" y="3716973"/>
            <a:ext cx="3958900" cy="497726"/>
          </a:xfrm>
          <a:prstGeom prst="rect">
            <a:avLst/>
          </a:prstGeom>
          <a:solidFill>
            <a:schemeClr val="bg1"/>
          </a:solidFill>
        </p:spPr>
        <p:txBody>
          <a:bodyPr wrap="none" lIns="36000" tIns="36000" rIns="0" bIns="18000" anchor="ctr" anchorCtr="0">
            <a:spAutoFit/>
          </a:bodyPr>
          <a:lstStyle>
            <a:lvl1pPr marL="0" indent="0">
              <a:lnSpc>
                <a:spcPct val="90000"/>
              </a:lnSpc>
              <a:spcBef>
                <a:spcPts val="0"/>
              </a:spcBef>
              <a:buNone/>
              <a:defRPr sz="3200" cap="all" baseline="0">
                <a:solidFill>
                  <a:schemeClr val="tx2"/>
                </a:solidFill>
              </a:defRPr>
            </a:lvl1pPr>
          </a:lstStyle>
          <a:p>
            <a:pPr lvl="0"/>
            <a:r>
              <a:rPr lang="en-US" dirty="0" smtClean="0"/>
              <a:t>Heading line Five</a:t>
            </a:r>
            <a:endParaRPr lang="en-GB" dirty="0"/>
          </a:p>
        </p:txBody>
      </p:sp>
      <p:sp>
        <p:nvSpPr>
          <p:cNvPr id="30" name="Text Placeholder 6"/>
          <p:cNvSpPr>
            <a:spLocks noGrp="1"/>
          </p:cNvSpPr>
          <p:nvPr>
            <p:ph type="body" sz="quarter" idx="17" hasCustomPrompt="1"/>
          </p:nvPr>
        </p:nvSpPr>
        <p:spPr>
          <a:xfrm>
            <a:off x="576000" y="2569143"/>
            <a:ext cx="4430760" cy="497726"/>
          </a:xfrm>
          <a:prstGeom prst="rect">
            <a:avLst/>
          </a:prstGeom>
          <a:solidFill>
            <a:schemeClr val="bg1"/>
          </a:solidFill>
        </p:spPr>
        <p:txBody>
          <a:bodyPr wrap="none" lIns="36000" tIns="36000" rIns="0" bIns="18000" anchor="ctr" anchorCtr="0">
            <a:spAutoFit/>
          </a:bodyPr>
          <a:lstStyle>
            <a:lvl1pPr marL="0" indent="0">
              <a:lnSpc>
                <a:spcPct val="90000"/>
              </a:lnSpc>
              <a:spcBef>
                <a:spcPts val="0"/>
              </a:spcBef>
              <a:buNone/>
              <a:defRPr sz="3200" cap="all" baseline="0">
                <a:solidFill>
                  <a:schemeClr val="tx2"/>
                </a:solidFill>
              </a:defRPr>
            </a:lvl1pPr>
          </a:lstStyle>
          <a:p>
            <a:pPr lvl="0"/>
            <a:r>
              <a:rPr lang="en-US" dirty="0" smtClean="0"/>
              <a:t>Heading line three</a:t>
            </a:r>
            <a:endParaRPr lang="en-GB" dirty="0"/>
          </a:p>
        </p:txBody>
      </p:sp>
      <p:pic>
        <p:nvPicPr>
          <p:cNvPr id="14" name="Picture 13" descr="ace_2c_pos_xlarge_png.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0000" y="6048000"/>
            <a:ext cx="540000" cy="538415"/>
          </a:xfrm>
          <a:prstGeom prst="rect">
            <a:avLst/>
          </a:prstGeom>
          <a:noFill/>
          <a:ln w="9525">
            <a:noFill/>
            <a:miter lim="800000"/>
            <a:headEnd/>
            <a:tailEnd/>
          </a:ln>
        </p:spPr>
      </p:pic>
    </p:spTree>
    <p:extLst>
      <p:ext uri="{BB962C8B-B14F-4D97-AF65-F5344CB8AC3E}">
        <p14:creationId xmlns:p14="http://schemas.microsoft.com/office/powerpoint/2010/main" val="328272649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mag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611188" y="1268413"/>
            <a:ext cx="3600450" cy="424881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ontent Placeholder 7"/>
          <p:cNvSpPr>
            <a:spLocks noGrp="1"/>
          </p:cNvSpPr>
          <p:nvPr>
            <p:ph sz="quarter" idx="13"/>
          </p:nvPr>
        </p:nvSpPr>
        <p:spPr>
          <a:xfrm>
            <a:off x="4572000" y="1268413"/>
            <a:ext cx="3600450" cy="424881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3"/>
          <p:cNvSpPr>
            <a:spLocks noGrp="1"/>
          </p:cNvSpPr>
          <p:nvPr>
            <p:ph type="dt" sz="half" idx="14"/>
          </p:nvPr>
        </p:nvSpPr>
        <p:spPr/>
        <p:txBody>
          <a:bodyPr/>
          <a:lstStyle>
            <a:lvl1pPr>
              <a:defRPr/>
            </a:lvl1pPr>
          </a:lstStyle>
          <a:p>
            <a:pPr>
              <a:defRPr/>
            </a:pPr>
            <a:fld id="{06692419-0283-46AB-BFEB-E173BDADC6B1}" type="datetime1">
              <a:rPr lang="en-GB" smtClean="0"/>
              <a:t>28/10/2015</a:t>
            </a:fld>
            <a:endParaRPr lang="en-GB" dirty="0"/>
          </a:p>
        </p:txBody>
      </p:sp>
      <p:sp>
        <p:nvSpPr>
          <p:cNvPr id="6" name="Footer Placeholder 4"/>
          <p:cNvSpPr>
            <a:spLocks noGrp="1"/>
          </p:cNvSpPr>
          <p:nvPr>
            <p:ph type="ftr" sz="quarter" idx="15"/>
          </p:nvPr>
        </p:nvSpPr>
        <p:spPr/>
        <p:txBody>
          <a:bodyPr/>
          <a:lstStyle>
            <a:lvl1pPr>
              <a:defRPr/>
            </a:lvl1pPr>
          </a:lstStyle>
          <a:p>
            <a:pPr>
              <a:defRPr/>
            </a:pPr>
            <a:r>
              <a:rPr lang="en-GB"/>
              <a:t>Welcome to ACE in EMEA</a:t>
            </a:r>
            <a:endParaRPr lang="en-GB" dirty="0"/>
          </a:p>
        </p:txBody>
      </p:sp>
      <p:sp>
        <p:nvSpPr>
          <p:cNvPr id="7" name="Slide Number Placeholder 5"/>
          <p:cNvSpPr>
            <a:spLocks noGrp="1"/>
          </p:cNvSpPr>
          <p:nvPr>
            <p:ph type="sldNum" sz="quarter" idx="16"/>
          </p:nvPr>
        </p:nvSpPr>
        <p:spPr/>
        <p:txBody>
          <a:bodyPr/>
          <a:lstStyle>
            <a:lvl1pPr>
              <a:defRPr/>
            </a:lvl1pPr>
          </a:lstStyle>
          <a:p>
            <a:pPr>
              <a:defRPr/>
            </a:pPr>
            <a:fld id="{BD93C34A-DCE7-401A-983A-CB4B3F33792F}" type="slidenum">
              <a:rPr lang="en-GB"/>
              <a:pPr>
                <a:defRPr/>
              </a:pPr>
              <a:t>‹nº›</a:t>
            </a:fld>
            <a:endParaRPr lang="en-GB"/>
          </a:p>
        </p:txBody>
      </p:sp>
      <p:sp>
        <p:nvSpPr>
          <p:cNvPr id="10" name="Text Placeholder 9"/>
          <p:cNvSpPr>
            <a:spLocks noGrp="1"/>
          </p:cNvSpPr>
          <p:nvPr>
            <p:ph type="body" sz="quarter" idx="17" hasCustomPrompt="1"/>
          </p:nvPr>
        </p:nvSpPr>
        <p:spPr>
          <a:xfrm>
            <a:off x="611188" y="5589240"/>
            <a:ext cx="3600450" cy="360710"/>
          </a:xfrm>
          <a:prstGeom prst="rect">
            <a:avLst/>
          </a:prstGeom>
        </p:spPr>
        <p:txBody>
          <a:bodyPr/>
          <a:lstStyle>
            <a:lvl1pPr marL="0" indent="0">
              <a:spcBef>
                <a:spcPts val="0"/>
              </a:spcBef>
              <a:buNone/>
              <a:defRPr sz="1000"/>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11" name="Text Placeholder 9"/>
          <p:cNvSpPr>
            <a:spLocks noGrp="1"/>
          </p:cNvSpPr>
          <p:nvPr>
            <p:ph type="body" sz="quarter" idx="18" hasCustomPrompt="1"/>
          </p:nvPr>
        </p:nvSpPr>
        <p:spPr>
          <a:xfrm>
            <a:off x="4572000" y="5589240"/>
            <a:ext cx="3600450" cy="360710"/>
          </a:xfrm>
          <a:prstGeom prst="rect">
            <a:avLst/>
          </a:prstGeom>
        </p:spPr>
        <p:txBody>
          <a:bodyPr/>
          <a:lstStyle>
            <a:lvl1pPr marL="0" indent="0">
              <a:spcBef>
                <a:spcPts val="0"/>
              </a:spcBef>
              <a:buNone/>
              <a:defRPr sz="1000"/>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our imag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611188" y="1268413"/>
            <a:ext cx="3600450" cy="1800000"/>
          </a:xfrm>
          <a:prstGeom prst="rect">
            <a:avLst/>
          </a:prstGeom>
        </p:spPr>
        <p:txBody>
          <a:bodyPr/>
          <a:lstStyle/>
          <a:p>
            <a:pPr lvl="0"/>
            <a:r>
              <a:rPr lang="en-US" smtClean="0"/>
              <a:t>Click to edit Master text styles</a:t>
            </a:r>
          </a:p>
        </p:txBody>
      </p:sp>
      <p:sp>
        <p:nvSpPr>
          <p:cNvPr id="8" name="Content Placeholder 7"/>
          <p:cNvSpPr>
            <a:spLocks noGrp="1"/>
          </p:cNvSpPr>
          <p:nvPr>
            <p:ph sz="quarter" idx="13"/>
          </p:nvPr>
        </p:nvSpPr>
        <p:spPr>
          <a:xfrm>
            <a:off x="4572000" y="1268413"/>
            <a:ext cx="3600450" cy="1800000"/>
          </a:xfrm>
          <a:prstGeom prst="rect">
            <a:avLst/>
          </a:prstGeom>
        </p:spPr>
        <p:txBody>
          <a:body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43D7BFD1-8520-4567-A860-83049FFC5403}" type="datetime1">
              <a:rPr lang="en-GB" smtClean="0"/>
              <a:t>28/10/2015</a:t>
            </a:fld>
            <a:endParaRPr lang="en-GB" dirty="0"/>
          </a:p>
        </p:txBody>
      </p:sp>
      <p:sp>
        <p:nvSpPr>
          <p:cNvPr id="6" name="Footer Placeholder 4"/>
          <p:cNvSpPr>
            <a:spLocks noGrp="1"/>
          </p:cNvSpPr>
          <p:nvPr>
            <p:ph type="ftr" sz="quarter" idx="15"/>
          </p:nvPr>
        </p:nvSpPr>
        <p:spPr/>
        <p:txBody>
          <a:bodyPr/>
          <a:lstStyle>
            <a:lvl1pPr>
              <a:defRPr/>
            </a:lvl1pPr>
          </a:lstStyle>
          <a:p>
            <a:pPr>
              <a:defRPr/>
            </a:pPr>
            <a:r>
              <a:rPr lang="en-GB"/>
              <a:t>Welcome to ACE in EMEA</a:t>
            </a:r>
            <a:endParaRPr lang="en-GB" dirty="0"/>
          </a:p>
        </p:txBody>
      </p:sp>
      <p:sp>
        <p:nvSpPr>
          <p:cNvPr id="7" name="Slide Number Placeholder 5"/>
          <p:cNvSpPr>
            <a:spLocks noGrp="1"/>
          </p:cNvSpPr>
          <p:nvPr>
            <p:ph type="sldNum" sz="quarter" idx="16"/>
          </p:nvPr>
        </p:nvSpPr>
        <p:spPr/>
        <p:txBody>
          <a:bodyPr/>
          <a:lstStyle>
            <a:lvl1pPr>
              <a:defRPr/>
            </a:lvl1pPr>
          </a:lstStyle>
          <a:p>
            <a:pPr>
              <a:defRPr/>
            </a:pPr>
            <a:fld id="{BD93C34A-DCE7-401A-983A-CB4B3F33792F}" type="slidenum">
              <a:rPr lang="en-GB"/>
              <a:pPr>
                <a:defRPr/>
              </a:pPr>
              <a:t>‹nº›</a:t>
            </a:fld>
            <a:endParaRPr lang="en-GB"/>
          </a:p>
        </p:txBody>
      </p:sp>
      <p:sp>
        <p:nvSpPr>
          <p:cNvPr id="10" name="Text Placeholder 9"/>
          <p:cNvSpPr>
            <a:spLocks noGrp="1"/>
          </p:cNvSpPr>
          <p:nvPr>
            <p:ph type="body" sz="quarter" idx="17" hasCustomPrompt="1"/>
          </p:nvPr>
        </p:nvSpPr>
        <p:spPr>
          <a:xfrm>
            <a:off x="611560" y="5588570"/>
            <a:ext cx="3600450" cy="360710"/>
          </a:xfrm>
          <a:prstGeom prst="rect">
            <a:avLst/>
          </a:prstGeom>
        </p:spPr>
        <p:txBody>
          <a:bodyPr/>
          <a:lstStyle>
            <a:lvl1pPr marL="0" indent="0">
              <a:spcBef>
                <a:spcPts val="0"/>
              </a:spcBef>
              <a:buNone/>
              <a:defRPr sz="1000"/>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11" name="Text Placeholder 9"/>
          <p:cNvSpPr>
            <a:spLocks noGrp="1"/>
          </p:cNvSpPr>
          <p:nvPr>
            <p:ph type="body" sz="quarter" idx="18" hasCustomPrompt="1"/>
          </p:nvPr>
        </p:nvSpPr>
        <p:spPr>
          <a:xfrm>
            <a:off x="4572372" y="5588570"/>
            <a:ext cx="3600450" cy="360710"/>
          </a:xfrm>
          <a:prstGeom prst="rect">
            <a:avLst/>
          </a:prstGeom>
        </p:spPr>
        <p:txBody>
          <a:bodyPr/>
          <a:lstStyle>
            <a:lvl1pPr marL="0" indent="0">
              <a:spcBef>
                <a:spcPts val="0"/>
              </a:spcBef>
              <a:buNone/>
              <a:defRPr sz="1000"/>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12" name="Content Placeholder 2"/>
          <p:cNvSpPr>
            <a:spLocks noGrp="1"/>
          </p:cNvSpPr>
          <p:nvPr>
            <p:ph idx="19"/>
          </p:nvPr>
        </p:nvSpPr>
        <p:spPr>
          <a:xfrm>
            <a:off x="611560" y="3717032"/>
            <a:ext cx="3600450" cy="1800000"/>
          </a:xfrm>
          <a:prstGeom prst="rect">
            <a:avLst/>
          </a:prstGeom>
        </p:spPr>
        <p:txBody>
          <a:bodyPr/>
          <a:lstStyle/>
          <a:p>
            <a:pPr lvl="0"/>
            <a:r>
              <a:rPr lang="en-US" smtClean="0"/>
              <a:t>Click to edit Master text styles</a:t>
            </a:r>
          </a:p>
        </p:txBody>
      </p:sp>
      <p:sp>
        <p:nvSpPr>
          <p:cNvPr id="13" name="Content Placeholder 7"/>
          <p:cNvSpPr>
            <a:spLocks noGrp="1"/>
          </p:cNvSpPr>
          <p:nvPr>
            <p:ph sz="quarter" idx="20"/>
          </p:nvPr>
        </p:nvSpPr>
        <p:spPr>
          <a:xfrm>
            <a:off x="4572372" y="3717032"/>
            <a:ext cx="3600450" cy="1800000"/>
          </a:xfrm>
          <a:prstGeom prst="rect">
            <a:avLst/>
          </a:prstGeom>
        </p:spPr>
        <p:txBody>
          <a:bodyPr/>
          <a:lstStyle/>
          <a:p>
            <a:pPr lvl="0"/>
            <a:r>
              <a:rPr lang="en-US" smtClean="0"/>
              <a:t>Click to edit Master text styles</a:t>
            </a:r>
          </a:p>
        </p:txBody>
      </p:sp>
      <p:sp>
        <p:nvSpPr>
          <p:cNvPr id="14" name="Text Placeholder 9"/>
          <p:cNvSpPr>
            <a:spLocks noGrp="1"/>
          </p:cNvSpPr>
          <p:nvPr>
            <p:ph type="body" sz="quarter" idx="21" hasCustomPrompt="1"/>
          </p:nvPr>
        </p:nvSpPr>
        <p:spPr>
          <a:xfrm>
            <a:off x="611188" y="3140298"/>
            <a:ext cx="3600450" cy="360710"/>
          </a:xfrm>
          <a:prstGeom prst="rect">
            <a:avLst/>
          </a:prstGeom>
        </p:spPr>
        <p:txBody>
          <a:bodyPr/>
          <a:lstStyle>
            <a:lvl1pPr marL="0" indent="0">
              <a:spcBef>
                <a:spcPts val="0"/>
              </a:spcBef>
              <a:buNone/>
              <a:defRPr sz="1000"/>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15" name="Text Placeholder 9"/>
          <p:cNvSpPr>
            <a:spLocks noGrp="1"/>
          </p:cNvSpPr>
          <p:nvPr>
            <p:ph type="body" sz="quarter" idx="22" hasCustomPrompt="1"/>
          </p:nvPr>
        </p:nvSpPr>
        <p:spPr>
          <a:xfrm>
            <a:off x="4572000" y="3140298"/>
            <a:ext cx="3600450" cy="360710"/>
          </a:xfrm>
          <a:prstGeom prst="rect">
            <a:avLst/>
          </a:prstGeom>
        </p:spPr>
        <p:txBody>
          <a:bodyPr/>
          <a:lstStyle>
            <a:lvl1pPr marL="0" indent="0">
              <a:spcBef>
                <a:spcPts val="0"/>
              </a:spcBef>
              <a:buNone/>
              <a:defRPr sz="1000"/>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eople">
    <p:spTree>
      <p:nvGrpSpPr>
        <p:cNvPr id="1" name=""/>
        <p:cNvGrpSpPr/>
        <p:nvPr/>
      </p:nvGrpSpPr>
      <p:grpSpPr>
        <a:xfrm>
          <a:off x="0" y="0"/>
          <a:ext cx="0" cy="0"/>
          <a:chOff x="0" y="0"/>
          <a:chExt cx="0" cy="0"/>
        </a:xfrm>
      </p:grpSpPr>
      <p:sp>
        <p:nvSpPr>
          <p:cNvPr id="2" name="Title 1"/>
          <p:cNvSpPr>
            <a:spLocks noGrp="1"/>
          </p:cNvSpPr>
          <p:nvPr>
            <p:ph type="title"/>
          </p:nvPr>
        </p:nvSpPr>
        <p:spPr>
          <a:xfrm>
            <a:off x="611188" y="549275"/>
            <a:ext cx="7561262" cy="719138"/>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611188" y="1268413"/>
            <a:ext cx="1728000" cy="1800000"/>
          </a:xfrm>
          <a:prstGeom prst="rect">
            <a:avLst/>
          </a:prstGeom>
        </p:spPr>
        <p:txBody>
          <a:bodyPr/>
          <a:lstStyle/>
          <a:p>
            <a:pPr lvl="0"/>
            <a:r>
              <a:rPr lang="en-US" smtClean="0"/>
              <a:t>Click to edit Master text styles</a:t>
            </a:r>
          </a:p>
        </p:txBody>
      </p:sp>
      <p:sp>
        <p:nvSpPr>
          <p:cNvPr id="8" name="Content Placeholder 7"/>
          <p:cNvSpPr>
            <a:spLocks noGrp="1"/>
          </p:cNvSpPr>
          <p:nvPr>
            <p:ph sz="quarter" idx="13"/>
          </p:nvPr>
        </p:nvSpPr>
        <p:spPr>
          <a:xfrm>
            <a:off x="4500030" y="1268413"/>
            <a:ext cx="1728000" cy="1800000"/>
          </a:xfrm>
          <a:prstGeom prst="rect">
            <a:avLst/>
          </a:prstGeom>
        </p:spPr>
        <p:txBody>
          <a:body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A4071D20-5D16-4715-938E-5691C94A1472}" type="datetime1">
              <a:rPr lang="en-GB" smtClean="0"/>
              <a:t>28/10/2015</a:t>
            </a:fld>
            <a:endParaRPr lang="en-GB" dirty="0"/>
          </a:p>
        </p:txBody>
      </p:sp>
      <p:sp>
        <p:nvSpPr>
          <p:cNvPr id="6" name="Footer Placeholder 4"/>
          <p:cNvSpPr>
            <a:spLocks noGrp="1"/>
          </p:cNvSpPr>
          <p:nvPr>
            <p:ph type="ftr" sz="quarter" idx="15"/>
          </p:nvPr>
        </p:nvSpPr>
        <p:spPr/>
        <p:txBody>
          <a:bodyPr/>
          <a:lstStyle>
            <a:lvl1pPr>
              <a:defRPr/>
            </a:lvl1pPr>
          </a:lstStyle>
          <a:p>
            <a:pPr>
              <a:defRPr/>
            </a:pPr>
            <a:r>
              <a:rPr lang="en-GB"/>
              <a:t>Welcome to ACE in EMEA</a:t>
            </a:r>
            <a:endParaRPr lang="en-GB" dirty="0"/>
          </a:p>
        </p:txBody>
      </p:sp>
      <p:sp>
        <p:nvSpPr>
          <p:cNvPr id="7" name="Slide Number Placeholder 5"/>
          <p:cNvSpPr>
            <a:spLocks noGrp="1"/>
          </p:cNvSpPr>
          <p:nvPr>
            <p:ph type="sldNum" sz="quarter" idx="16"/>
          </p:nvPr>
        </p:nvSpPr>
        <p:spPr/>
        <p:txBody>
          <a:bodyPr/>
          <a:lstStyle>
            <a:lvl1pPr>
              <a:defRPr/>
            </a:lvl1pPr>
          </a:lstStyle>
          <a:p>
            <a:pPr>
              <a:defRPr/>
            </a:pPr>
            <a:fld id="{BD93C34A-DCE7-401A-983A-CB4B3F33792F}" type="slidenum">
              <a:rPr lang="en-GB"/>
              <a:pPr>
                <a:defRPr/>
              </a:pPr>
              <a:t>‹nº›</a:t>
            </a:fld>
            <a:endParaRPr lang="en-GB"/>
          </a:p>
        </p:txBody>
      </p:sp>
      <p:sp>
        <p:nvSpPr>
          <p:cNvPr id="14" name="Text Placeholder 9"/>
          <p:cNvSpPr>
            <a:spLocks noGrp="1"/>
          </p:cNvSpPr>
          <p:nvPr>
            <p:ph type="body" sz="quarter" idx="21" hasCustomPrompt="1"/>
          </p:nvPr>
        </p:nvSpPr>
        <p:spPr>
          <a:xfrm>
            <a:off x="611188" y="3140298"/>
            <a:ext cx="1728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15" name="Text Placeholder 9"/>
          <p:cNvSpPr>
            <a:spLocks noGrp="1"/>
          </p:cNvSpPr>
          <p:nvPr>
            <p:ph type="body" sz="quarter" idx="22" hasCustomPrompt="1"/>
          </p:nvPr>
        </p:nvSpPr>
        <p:spPr>
          <a:xfrm>
            <a:off x="4500030" y="3140298"/>
            <a:ext cx="1728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16" name="Content Placeholder 2"/>
          <p:cNvSpPr>
            <a:spLocks noGrp="1"/>
          </p:cNvSpPr>
          <p:nvPr>
            <p:ph idx="23"/>
          </p:nvPr>
        </p:nvSpPr>
        <p:spPr>
          <a:xfrm>
            <a:off x="2555609" y="1268413"/>
            <a:ext cx="1728000" cy="1800000"/>
          </a:xfrm>
          <a:prstGeom prst="rect">
            <a:avLst/>
          </a:prstGeom>
        </p:spPr>
        <p:txBody>
          <a:bodyPr/>
          <a:lstStyle/>
          <a:p>
            <a:pPr lvl="0"/>
            <a:r>
              <a:rPr lang="en-US" smtClean="0"/>
              <a:t>Click to edit Master text styles</a:t>
            </a:r>
          </a:p>
        </p:txBody>
      </p:sp>
      <p:sp>
        <p:nvSpPr>
          <p:cNvPr id="17" name="Content Placeholder 2"/>
          <p:cNvSpPr>
            <a:spLocks noGrp="1"/>
          </p:cNvSpPr>
          <p:nvPr>
            <p:ph idx="24"/>
          </p:nvPr>
        </p:nvSpPr>
        <p:spPr>
          <a:xfrm>
            <a:off x="6444450" y="1268413"/>
            <a:ext cx="1728000" cy="1800000"/>
          </a:xfrm>
          <a:prstGeom prst="rect">
            <a:avLst/>
          </a:prstGeom>
        </p:spPr>
        <p:txBody>
          <a:bodyPr/>
          <a:lstStyle/>
          <a:p>
            <a:pPr lvl="0"/>
            <a:r>
              <a:rPr lang="en-US" smtClean="0"/>
              <a:t>Click to edit Master text styles</a:t>
            </a:r>
          </a:p>
        </p:txBody>
      </p:sp>
      <p:sp>
        <p:nvSpPr>
          <p:cNvPr id="18" name="Text Placeholder 9"/>
          <p:cNvSpPr>
            <a:spLocks noGrp="1"/>
          </p:cNvSpPr>
          <p:nvPr>
            <p:ph type="body" sz="quarter" idx="25" hasCustomPrompt="1"/>
          </p:nvPr>
        </p:nvSpPr>
        <p:spPr>
          <a:xfrm>
            <a:off x="2555609" y="3140298"/>
            <a:ext cx="1728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19" name="Text Placeholder 9"/>
          <p:cNvSpPr>
            <a:spLocks noGrp="1"/>
          </p:cNvSpPr>
          <p:nvPr>
            <p:ph type="body" sz="quarter" idx="26" hasCustomPrompt="1"/>
          </p:nvPr>
        </p:nvSpPr>
        <p:spPr>
          <a:xfrm>
            <a:off x="6444450" y="3140298"/>
            <a:ext cx="1728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20" name="Content Placeholder 2"/>
          <p:cNvSpPr>
            <a:spLocks noGrp="1"/>
          </p:cNvSpPr>
          <p:nvPr>
            <p:ph idx="27"/>
          </p:nvPr>
        </p:nvSpPr>
        <p:spPr>
          <a:xfrm>
            <a:off x="611560" y="3716685"/>
            <a:ext cx="1728000" cy="1800000"/>
          </a:xfrm>
          <a:prstGeom prst="rect">
            <a:avLst/>
          </a:prstGeom>
        </p:spPr>
        <p:txBody>
          <a:bodyPr/>
          <a:lstStyle/>
          <a:p>
            <a:pPr lvl="0"/>
            <a:r>
              <a:rPr lang="en-US" smtClean="0"/>
              <a:t>Click to edit Master text styles</a:t>
            </a:r>
          </a:p>
        </p:txBody>
      </p:sp>
      <p:sp>
        <p:nvSpPr>
          <p:cNvPr id="21" name="Content Placeholder 7"/>
          <p:cNvSpPr>
            <a:spLocks noGrp="1"/>
          </p:cNvSpPr>
          <p:nvPr>
            <p:ph sz="quarter" idx="28"/>
          </p:nvPr>
        </p:nvSpPr>
        <p:spPr>
          <a:xfrm>
            <a:off x="4500154" y="3716685"/>
            <a:ext cx="1728000" cy="1800000"/>
          </a:xfrm>
          <a:prstGeom prst="rect">
            <a:avLst/>
          </a:prstGeom>
        </p:spPr>
        <p:txBody>
          <a:bodyPr/>
          <a:lstStyle/>
          <a:p>
            <a:pPr lvl="0"/>
            <a:r>
              <a:rPr lang="en-US" smtClean="0"/>
              <a:t>Click to edit Master text styles</a:t>
            </a:r>
          </a:p>
        </p:txBody>
      </p:sp>
      <p:sp>
        <p:nvSpPr>
          <p:cNvPr id="22" name="Text Placeholder 9"/>
          <p:cNvSpPr>
            <a:spLocks noGrp="1"/>
          </p:cNvSpPr>
          <p:nvPr>
            <p:ph type="body" sz="quarter" idx="29" hasCustomPrompt="1"/>
          </p:nvPr>
        </p:nvSpPr>
        <p:spPr>
          <a:xfrm>
            <a:off x="611560" y="5588570"/>
            <a:ext cx="1728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23" name="Text Placeholder 9"/>
          <p:cNvSpPr>
            <a:spLocks noGrp="1"/>
          </p:cNvSpPr>
          <p:nvPr>
            <p:ph type="body" sz="quarter" idx="30" hasCustomPrompt="1"/>
          </p:nvPr>
        </p:nvSpPr>
        <p:spPr>
          <a:xfrm>
            <a:off x="4500154" y="5588570"/>
            <a:ext cx="1728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24" name="Content Placeholder 2"/>
          <p:cNvSpPr>
            <a:spLocks noGrp="1"/>
          </p:cNvSpPr>
          <p:nvPr>
            <p:ph idx="31"/>
          </p:nvPr>
        </p:nvSpPr>
        <p:spPr>
          <a:xfrm>
            <a:off x="2555857" y="3716685"/>
            <a:ext cx="1728000" cy="1800000"/>
          </a:xfrm>
          <a:prstGeom prst="rect">
            <a:avLst/>
          </a:prstGeom>
        </p:spPr>
        <p:txBody>
          <a:bodyPr/>
          <a:lstStyle/>
          <a:p>
            <a:pPr lvl="0"/>
            <a:r>
              <a:rPr lang="en-US" smtClean="0"/>
              <a:t>Click to edit Master text styles</a:t>
            </a:r>
          </a:p>
        </p:txBody>
      </p:sp>
      <p:sp>
        <p:nvSpPr>
          <p:cNvPr id="25" name="Content Placeholder 2"/>
          <p:cNvSpPr>
            <a:spLocks noGrp="1"/>
          </p:cNvSpPr>
          <p:nvPr>
            <p:ph idx="32"/>
          </p:nvPr>
        </p:nvSpPr>
        <p:spPr>
          <a:xfrm>
            <a:off x="6444450" y="3716685"/>
            <a:ext cx="1728000" cy="1800000"/>
          </a:xfrm>
          <a:prstGeom prst="rect">
            <a:avLst/>
          </a:prstGeom>
        </p:spPr>
        <p:txBody>
          <a:bodyPr/>
          <a:lstStyle/>
          <a:p>
            <a:pPr lvl="0"/>
            <a:r>
              <a:rPr lang="en-US" smtClean="0"/>
              <a:t>Click to edit Master text styles</a:t>
            </a:r>
          </a:p>
        </p:txBody>
      </p:sp>
      <p:sp>
        <p:nvSpPr>
          <p:cNvPr id="26" name="Text Placeholder 9"/>
          <p:cNvSpPr>
            <a:spLocks noGrp="1"/>
          </p:cNvSpPr>
          <p:nvPr>
            <p:ph type="body" sz="quarter" idx="33" hasCustomPrompt="1"/>
          </p:nvPr>
        </p:nvSpPr>
        <p:spPr>
          <a:xfrm>
            <a:off x="2555857" y="5588570"/>
            <a:ext cx="1728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27" name="Text Placeholder 9"/>
          <p:cNvSpPr>
            <a:spLocks noGrp="1"/>
          </p:cNvSpPr>
          <p:nvPr>
            <p:ph type="body" sz="quarter" idx="34" hasCustomPrompt="1"/>
          </p:nvPr>
        </p:nvSpPr>
        <p:spPr>
          <a:xfrm>
            <a:off x="6444450" y="5588570"/>
            <a:ext cx="1728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80000" y="180000"/>
            <a:ext cx="8784000" cy="64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2" name="Title 1"/>
          <p:cNvSpPr>
            <a:spLocks noGrp="1"/>
          </p:cNvSpPr>
          <p:nvPr>
            <p:ph type="ctrTitle" hasCustomPrompt="1"/>
          </p:nvPr>
        </p:nvSpPr>
        <p:spPr>
          <a:xfrm>
            <a:off x="504000" y="1421313"/>
            <a:ext cx="3936458" cy="497726"/>
          </a:xfrm>
          <a:solidFill>
            <a:schemeClr val="bg1"/>
          </a:solidFill>
        </p:spPr>
        <p:txBody>
          <a:bodyPr wrap="none" lIns="36000" tIns="36000" rIns="0" bIns="18000" anchor="ctr" anchorCtr="0">
            <a:spAutoFit/>
          </a:bodyPr>
          <a:lstStyle>
            <a:lvl1pPr algn="l">
              <a:defRPr sz="3200" cap="all" baseline="0">
                <a:solidFill>
                  <a:schemeClr val="tx2"/>
                </a:solidFill>
                <a:latin typeface="Arial" pitchFamily="34" charset="0"/>
                <a:cs typeface="Arial" pitchFamily="34" charset="0"/>
              </a:defRPr>
            </a:lvl1pPr>
          </a:lstStyle>
          <a:p>
            <a:r>
              <a:rPr lang="en-US" dirty="0" smtClean="0"/>
              <a:t>Heading line one</a:t>
            </a:r>
            <a:endParaRPr lang="en-GB" dirty="0"/>
          </a:p>
        </p:txBody>
      </p:sp>
      <p:sp>
        <p:nvSpPr>
          <p:cNvPr id="8" name="Text Placeholder 7"/>
          <p:cNvSpPr>
            <a:spLocks noGrp="1"/>
          </p:cNvSpPr>
          <p:nvPr>
            <p:ph type="body" sz="quarter" idx="10"/>
          </p:nvPr>
        </p:nvSpPr>
        <p:spPr>
          <a:xfrm>
            <a:off x="540000" y="2924174"/>
            <a:ext cx="5610225" cy="1008881"/>
          </a:xfrm>
          <a:prstGeom prst="rect">
            <a:avLst/>
          </a:prstGeom>
        </p:spPr>
        <p:txBody>
          <a:bodyPr/>
          <a:lstStyle>
            <a:lvl1pPr marL="0" indent="0">
              <a:spcBef>
                <a:spcPts val="0"/>
              </a:spcBef>
              <a:buFont typeface="Arial" pitchFamily="34" charset="0"/>
              <a:buNone/>
              <a:defRPr sz="24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smtClean="0"/>
              <a:t>Click to edit Master text styles</a:t>
            </a:r>
          </a:p>
          <a:p>
            <a:pPr lvl="1"/>
            <a:r>
              <a:rPr lang="en-US" smtClean="0"/>
              <a:t>Second level</a:t>
            </a:r>
          </a:p>
        </p:txBody>
      </p:sp>
      <p:sp>
        <p:nvSpPr>
          <p:cNvPr id="11" name="Text Placeholder 10"/>
          <p:cNvSpPr>
            <a:spLocks noGrp="1"/>
          </p:cNvSpPr>
          <p:nvPr>
            <p:ph type="body" sz="quarter" idx="11" hasCustomPrompt="1"/>
          </p:nvPr>
        </p:nvSpPr>
        <p:spPr>
          <a:xfrm>
            <a:off x="540000" y="4137969"/>
            <a:ext cx="5610646" cy="659184"/>
          </a:xfrm>
          <a:prstGeom prst="rect">
            <a:avLst/>
          </a:prstGeom>
        </p:spPr>
        <p:txBody>
          <a:bodyPr/>
          <a:lstStyle>
            <a:lvl1pPr marL="0" indent="0">
              <a:buNone/>
              <a:defRPr/>
            </a:lvl1pPr>
          </a:lstStyle>
          <a:p>
            <a:pPr lvl="0"/>
            <a:r>
              <a:rPr lang="en-US" dirty="0" smtClean="0"/>
              <a:t>Insert date</a:t>
            </a:r>
            <a:endParaRPr lang="en-GB" dirty="0"/>
          </a:p>
        </p:txBody>
      </p:sp>
      <p:sp>
        <p:nvSpPr>
          <p:cNvPr id="7" name="Text Placeholder 6"/>
          <p:cNvSpPr>
            <a:spLocks noGrp="1"/>
          </p:cNvSpPr>
          <p:nvPr>
            <p:ph type="body" sz="quarter" idx="12" hasCustomPrompt="1"/>
          </p:nvPr>
        </p:nvSpPr>
        <p:spPr>
          <a:xfrm>
            <a:off x="504000" y="1995228"/>
            <a:ext cx="3996346" cy="497726"/>
          </a:xfrm>
          <a:prstGeom prst="rect">
            <a:avLst/>
          </a:prstGeom>
          <a:solidFill>
            <a:schemeClr val="bg1"/>
          </a:solidFill>
        </p:spPr>
        <p:txBody>
          <a:bodyPr wrap="none" lIns="36000" tIns="36000" rIns="0" bIns="18000" anchor="ctr" anchorCtr="0">
            <a:spAutoFit/>
          </a:bodyPr>
          <a:lstStyle>
            <a:lvl1pPr marL="0" indent="0">
              <a:lnSpc>
                <a:spcPct val="90000"/>
              </a:lnSpc>
              <a:spcBef>
                <a:spcPts val="0"/>
              </a:spcBef>
              <a:buNone/>
              <a:defRPr sz="3200" cap="all" baseline="0">
                <a:solidFill>
                  <a:schemeClr val="tx2"/>
                </a:solidFill>
              </a:defRPr>
            </a:lvl1pPr>
          </a:lstStyle>
          <a:p>
            <a:pPr lvl="0"/>
            <a:r>
              <a:rPr lang="en-US" dirty="0" smtClean="0"/>
              <a:t>Heading line two</a:t>
            </a:r>
            <a:endParaRPr lang="en-GB" dirty="0"/>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5229922"/>
            <a:ext cx="2179324" cy="719329"/>
          </a:xfrm>
          <a:prstGeom prst="rect">
            <a:avLst/>
          </a:prstGeom>
        </p:spPr>
      </p:pic>
    </p:spTree>
    <p:extLst>
      <p:ext uri="{BB962C8B-B14F-4D97-AF65-F5344CB8AC3E}">
        <p14:creationId xmlns:p14="http://schemas.microsoft.com/office/powerpoint/2010/main" val="27288394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8" name="Rectangle 7"/>
          <p:cNvSpPr/>
          <p:nvPr userDrawn="1"/>
        </p:nvSpPr>
        <p:spPr>
          <a:xfrm>
            <a:off x="180000" y="180000"/>
            <a:ext cx="8784000" cy="64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10" name="Date Placeholder 9"/>
          <p:cNvSpPr>
            <a:spLocks noGrp="1"/>
          </p:cNvSpPr>
          <p:nvPr>
            <p:ph type="dt" sz="half" idx="10"/>
          </p:nvPr>
        </p:nvSpPr>
        <p:spPr/>
        <p:txBody>
          <a:bodyPr/>
          <a:lstStyle>
            <a:lvl1pPr>
              <a:defRPr>
                <a:solidFill>
                  <a:schemeClr val="tx1"/>
                </a:solidFill>
              </a:defRPr>
            </a:lvl1pPr>
          </a:lstStyle>
          <a:p>
            <a:pPr>
              <a:defRPr/>
            </a:pPr>
            <a:fld id="{509A98BB-269E-46B1-B5E5-A7F7680E223F}" type="datetime1">
              <a:rPr lang="en-GB" smtClean="0">
                <a:solidFill>
                  <a:srgbClr val="333F48"/>
                </a:solidFill>
              </a:rPr>
              <a:pPr>
                <a:defRPr/>
              </a:pPr>
              <a:t>28/10/2015</a:t>
            </a:fld>
            <a:endParaRPr lang="en-GB" dirty="0">
              <a:solidFill>
                <a:srgbClr val="333F48"/>
              </a:solidFill>
            </a:endParaRPr>
          </a:p>
        </p:txBody>
      </p:sp>
      <p:sp>
        <p:nvSpPr>
          <p:cNvPr id="11" name="Footer Placeholder 10"/>
          <p:cNvSpPr>
            <a:spLocks noGrp="1"/>
          </p:cNvSpPr>
          <p:nvPr>
            <p:ph type="ftr" sz="quarter" idx="11"/>
          </p:nvPr>
        </p:nvSpPr>
        <p:spPr/>
        <p:txBody>
          <a:bodyPr/>
          <a:lstStyle>
            <a:lvl1pPr>
              <a:defRPr>
                <a:solidFill>
                  <a:schemeClr val="tx1"/>
                </a:solidFill>
              </a:defRPr>
            </a:lvl1pPr>
          </a:lstStyle>
          <a:p>
            <a:pPr>
              <a:defRPr/>
            </a:pPr>
            <a:r>
              <a:rPr lang="en-GB" smtClean="0">
                <a:solidFill>
                  <a:srgbClr val="333F48"/>
                </a:solidFill>
              </a:rPr>
              <a:t>Welcome to ACE in EMEA</a:t>
            </a:r>
            <a:endParaRPr lang="en-GB" dirty="0">
              <a:solidFill>
                <a:srgbClr val="333F48"/>
              </a:solidFill>
            </a:endParaRPr>
          </a:p>
        </p:txBody>
      </p:sp>
      <p:sp>
        <p:nvSpPr>
          <p:cNvPr id="12" name="Slide Number Placeholder 11"/>
          <p:cNvSpPr>
            <a:spLocks noGrp="1"/>
          </p:cNvSpPr>
          <p:nvPr>
            <p:ph type="sldNum" sz="quarter" idx="12"/>
          </p:nvPr>
        </p:nvSpPr>
        <p:spPr/>
        <p:txBody>
          <a:bodyPr/>
          <a:lstStyle>
            <a:lvl1pPr>
              <a:defRPr>
                <a:solidFill>
                  <a:schemeClr val="tx1"/>
                </a:solidFill>
              </a:defRPr>
            </a:lvl1pPr>
          </a:lstStyle>
          <a:p>
            <a:pPr>
              <a:defRPr/>
            </a:pPr>
            <a:fld id="{EC76BA09-212A-4B25-A57B-9D2BE0B86414}" type="slidenum">
              <a:rPr lang="en-GB" smtClean="0">
                <a:solidFill>
                  <a:srgbClr val="333F48"/>
                </a:solidFill>
              </a:rPr>
              <a:pPr>
                <a:defRPr/>
              </a:pPr>
              <a:t>‹nº›</a:t>
            </a:fld>
            <a:endParaRPr lang="en-GB" dirty="0">
              <a:solidFill>
                <a:srgbClr val="333F48"/>
              </a:solidFill>
            </a:endParaRPr>
          </a:p>
        </p:txBody>
      </p:sp>
      <p:sp>
        <p:nvSpPr>
          <p:cNvPr id="23" name="Title 1"/>
          <p:cNvSpPr>
            <a:spLocks noGrp="1"/>
          </p:cNvSpPr>
          <p:nvPr>
            <p:ph type="ctrTitle" hasCustomPrompt="1"/>
          </p:nvPr>
        </p:nvSpPr>
        <p:spPr>
          <a:xfrm>
            <a:off x="576000" y="1421313"/>
            <a:ext cx="3936458" cy="497726"/>
          </a:xfrm>
          <a:solidFill>
            <a:schemeClr val="bg1"/>
          </a:solidFill>
        </p:spPr>
        <p:txBody>
          <a:bodyPr wrap="none" lIns="36000" tIns="36000" rIns="0" bIns="18000" anchor="ctr" anchorCtr="0">
            <a:spAutoFit/>
          </a:bodyPr>
          <a:lstStyle>
            <a:lvl1pPr algn="l">
              <a:defRPr sz="3200" cap="all" baseline="0">
                <a:solidFill>
                  <a:schemeClr val="tx2"/>
                </a:solidFill>
                <a:latin typeface="Arial" pitchFamily="34" charset="0"/>
                <a:cs typeface="Arial" pitchFamily="34" charset="0"/>
              </a:defRPr>
            </a:lvl1pPr>
          </a:lstStyle>
          <a:p>
            <a:r>
              <a:rPr lang="en-US" dirty="0" smtClean="0"/>
              <a:t>Heading line one</a:t>
            </a:r>
            <a:endParaRPr lang="en-GB" dirty="0"/>
          </a:p>
        </p:txBody>
      </p:sp>
      <p:sp>
        <p:nvSpPr>
          <p:cNvPr id="24" name="Text Placeholder 6"/>
          <p:cNvSpPr>
            <a:spLocks noGrp="1"/>
          </p:cNvSpPr>
          <p:nvPr>
            <p:ph type="body" sz="quarter" idx="13" hasCustomPrompt="1"/>
          </p:nvPr>
        </p:nvSpPr>
        <p:spPr>
          <a:xfrm>
            <a:off x="576000" y="1995228"/>
            <a:ext cx="3996346" cy="497726"/>
          </a:xfrm>
          <a:prstGeom prst="rect">
            <a:avLst/>
          </a:prstGeom>
          <a:solidFill>
            <a:schemeClr val="bg1"/>
          </a:solidFill>
        </p:spPr>
        <p:txBody>
          <a:bodyPr wrap="none" lIns="36000" tIns="36000" rIns="0" bIns="18000" anchor="ctr" anchorCtr="0">
            <a:spAutoFit/>
          </a:bodyPr>
          <a:lstStyle>
            <a:lvl1pPr marL="0" indent="0">
              <a:lnSpc>
                <a:spcPct val="90000"/>
              </a:lnSpc>
              <a:spcBef>
                <a:spcPts val="0"/>
              </a:spcBef>
              <a:buNone/>
              <a:defRPr sz="3200" cap="all" baseline="0">
                <a:solidFill>
                  <a:schemeClr val="tx2"/>
                </a:solidFill>
              </a:defRPr>
            </a:lvl1pPr>
          </a:lstStyle>
          <a:p>
            <a:pPr lvl="0"/>
            <a:r>
              <a:rPr lang="en-US" dirty="0" smtClean="0"/>
              <a:t>Heading line two</a:t>
            </a:r>
            <a:endParaRPr lang="en-GB" dirty="0"/>
          </a:p>
        </p:txBody>
      </p:sp>
      <p:sp>
        <p:nvSpPr>
          <p:cNvPr id="26" name="Text Placeholder 6"/>
          <p:cNvSpPr>
            <a:spLocks noGrp="1"/>
          </p:cNvSpPr>
          <p:nvPr>
            <p:ph type="body" sz="quarter" idx="14" hasCustomPrompt="1"/>
          </p:nvPr>
        </p:nvSpPr>
        <p:spPr>
          <a:xfrm>
            <a:off x="576000" y="3143058"/>
            <a:ext cx="4208969" cy="497726"/>
          </a:xfrm>
          <a:prstGeom prst="rect">
            <a:avLst/>
          </a:prstGeom>
          <a:solidFill>
            <a:schemeClr val="bg1"/>
          </a:solidFill>
        </p:spPr>
        <p:txBody>
          <a:bodyPr wrap="none" lIns="36000" tIns="36000" rIns="0" bIns="18000" anchor="ctr" anchorCtr="0">
            <a:spAutoFit/>
          </a:bodyPr>
          <a:lstStyle>
            <a:lvl1pPr marL="0" indent="0">
              <a:lnSpc>
                <a:spcPct val="90000"/>
              </a:lnSpc>
              <a:spcBef>
                <a:spcPts val="0"/>
              </a:spcBef>
              <a:buNone/>
              <a:defRPr sz="3200" cap="all" baseline="0">
                <a:solidFill>
                  <a:schemeClr val="tx2"/>
                </a:solidFill>
              </a:defRPr>
            </a:lvl1pPr>
          </a:lstStyle>
          <a:p>
            <a:pPr lvl="0"/>
            <a:r>
              <a:rPr lang="en-US" dirty="0" smtClean="0"/>
              <a:t>Heading line four</a:t>
            </a:r>
            <a:endParaRPr lang="en-GB" dirty="0"/>
          </a:p>
        </p:txBody>
      </p:sp>
      <p:sp>
        <p:nvSpPr>
          <p:cNvPr id="28" name="Text Placeholder 6"/>
          <p:cNvSpPr>
            <a:spLocks noGrp="1"/>
          </p:cNvSpPr>
          <p:nvPr>
            <p:ph type="body" sz="quarter" idx="15" hasCustomPrompt="1"/>
          </p:nvPr>
        </p:nvSpPr>
        <p:spPr>
          <a:xfrm>
            <a:off x="576000" y="4290889"/>
            <a:ext cx="3708832" cy="497726"/>
          </a:xfrm>
          <a:prstGeom prst="rect">
            <a:avLst/>
          </a:prstGeom>
          <a:solidFill>
            <a:schemeClr val="bg1"/>
          </a:solidFill>
        </p:spPr>
        <p:txBody>
          <a:bodyPr wrap="none" lIns="36000" tIns="36000" rIns="0" bIns="18000" anchor="ctr" anchorCtr="0">
            <a:spAutoFit/>
          </a:bodyPr>
          <a:lstStyle>
            <a:lvl1pPr marL="0" indent="0">
              <a:lnSpc>
                <a:spcPct val="90000"/>
              </a:lnSpc>
              <a:spcBef>
                <a:spcPts val="0"/>
              </a:spcBef>
              <a:buNone/>
              <a:defRPr sz="3200" cap="all" baseline="0">
                <a:solidFill>
                  <a:schemeClr val="tx2"/>
                </a:solidFill>
              </a:defRPr>
            </a:lvl1pPr>
          </a:lstStyle>
          <a:p>
            <a:pPr lvl="0"/>
            <a:r>
              <a:rPr lang="en-US" dirty="0" smtClean="0"/>
              <a:t>Heading line six</a:t>
            </a:r>
            <a:endParaRPr lang="en-GB" dirty="0"/>
          </a:p>
        </p:txBody>
      </p:sp>
      <p:sp>
        <p:nvSpPr>
          <p:cNvPr id="29" name="Text Placeholder 6"/>
          <p:cNvSpPr>
            <a:spLocks noGrp="1"/>
          </p:cNvSpPr>
          <p:nvPr>
            <p:ph type="body" sz="quarter" idx="16" hasCustomPrompt="1"/>
          </p:nvPr>
        </p:nvSpPr>
        <p:spPr>
          <a:xfrm>
            <a:off x="576000" y="3716973"/>
            <a:ext cx="3958900" cy="497726"/>
          </a:xfrm>
          <a:prstGeom prst="rect">
            <a:avLst/>
          </a:prstGeom>
          <a:solidFill>
            <a:schemeClr val="bg1"/>
          </a:solidFill>
        </p:spPr>
        <p:txBody>
          <a:bodyPr wrap="none" lIns="36000" tIns="36000" rIns="0" bIns="18000" anchor="ctr" anchorCtr="0">
            <a:spAutoFit/>
          </a:bodyPr>
          <a:lstStyle>
            <a:lvl1pPr marL="0" indent="0">
              <a:lnSpc>
                <a:spcPct val="90000"/>
              </a:lnSpc>
              <a:spcBef>
                <a:spcPts val="0"/>
              </a:spcBef>
              <a:buNone/>
              <a:defRPr sz="3200" cap="all" baseline="0">
                <a:solidFill>
                  <a:schemeClr val="tx2"/>
                </a:solidFill>
              </a:defRPr>
            </a:lvl1pPr>
          </a:lstStyle>
          <a:p>
            <a:pPr lvl="0"/>
            <a:r>
              <a:rPr lang="en-US" dirty="0" smtClean="0"/>
              <a:t>Heading line Five</a:t>
            </a:r>
            <a:endParaRPr lang="en-GB" dirty="0"/>
          </a:p>
        </p:txBody>
      </p:sp>
      <p:sp>
        <p:nvSpPr>
          <p:cNvPr id="30" name="Text Placeholder 6"/>
          <p:cNvSpPr>
            <a:spLocks noGrp="1"/>
          </p:cNvSpPr>
          <p:nvPr>
            <p:ph type="body" sz="quarter" idx="17" hasCustomPrompt="1"/>
          </p:nvPr>
        </p:nvSpPr>
        <p:spPr>
          <a:xfrm>
            <a:off x="576000" y="2569143"/>
            <a:ext cx="4430760" cy="497726"/>
          </a:xfrm>
          <a:prstGeom prst="rect">
            <a:avLst/>
          </a:prstGeom>
          <a:solidFill>
            <a:schemeClr val="bg1"/>
          </a:solidFill>
        </p:spPr>
        <p:txBody>
          <a:bodyPr wrap="none" lIns="36000" tIns="36000" rIns="0" bIns="18000" anchor="ctr" anchorCtr="0">
            <a:spAutoFit/>
          </a:bodyPr>
          <a:lstStyle>
            <a:lvl1pPr marL="0" indent="0">
              <a:lnSpc>
                <a:spcPct val="90000"/>
              </a:lnSpc>
              <a:spcBef>
                <a:spcPts val="0"/>
              </a:spcBef>
              <a:buNone/>
              <a:defRPr sz="3200" cap="all" baseline="0">
                <a:solidFill>
                  <a:schemeClr val="tx2"/>
                </a:solidFill>
              </a:defRPr>
            </a:lvl1pPr>
          </a:lstStyle>
          <a:p>
            <a:pPr lvl="0"/>
            <a:r>
              <a:rPr lang="en-US" dirty="0" smtClean="0"/>
              <a:t>Heading line three</a:t>
            </a:r>
            <a:endParaRPr lang="en-GB" dirty="0"/>
          </a:p>
        </p:txBody>
      </p:sp>
      <p:pic>
        <p:nvPicPr>
          <p:cNvPr id="14" name="Picture 13" descr="ace_2c_pos_xlarge_png.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0000" y="6048000"/>
            <a:ext cx="540000" cy="538415"/>
          </a:xfrm>
          <a:prstGeom prst="rect">
            <a:avLst/>
          </a:prstGeom>
          <a:noFill/>
          <a:ln w="9525">
            <a:noFill/>
            <a:miter lim="800000"/>
            <a:headEnd/>
            <a:tailEnd/>
          </a:ln>
        </p:spPr>
      </p:pic>
    </p:spTree>
    <p:extLst>
      <p:ext uri="{BB962C8B-B14F-4D97-AF65-F5344CB8AC3E}">
        <p14:creationId xmlns:p14="http://schemas.microsoft.com/office/powerpoint/2010/main" val="208417466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10" name="Rectangle 9"/>
          <p:cNvSpPr/>
          <p:nvPr userDrawn="1"/>
        </p:nvSpPr>
        <p:spPr>
          <a:xfrm>
            <a:off x="180000" y="180000"/>
            <a:ext cx="8784000" cy="64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2" name="Title 1"/>
          <p:cNvSpPr>
            <a:spLocks noGrp="1"/>
          </p:cNvSpPr>
          <p:nvPr>
            <p:ph type="title"/>
          </p:nvPr>
        </p:nvSpPr>
        <p:spPr>
          <a:xfrm>
            <a:off x="540000" y="360000"/>
            <a:ext cx="8064000" cy="684000"/>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051541AF-5881-45AE-ACE2-54F2F0FB2E13}" type="datetime1">
              <a:rPr lang="en-GB" smtClean="0">
                <a:solidFill>
                  <a:srgbClr val="333F48"/>
                </a:solidFill>
              </a:rPr>
              <a:pPr>
                <a:defRPr/>
              </a:pPr>
              <a:t>28/10/2015</a:t>
            </a:fld>
            <a:endParaRPr lang="en-GB" dirty="0">
              <a:solidFill>
                <a:srgbClr val="333F48"/>
              </a:solidFill>
            </a:endParaRPr>
          </a:p>
        </p:txBody>
      </p:sp>
      <p:sp>
        <p:nvSpPr>
          <p:cNvPr id="4" name="Footer Placeholder 3"/>
          <p:cNvSpPr>
            <a:spLocks noGrp="1"/>
          </p:cNvSpPr>
          <p:nvPr>
            <p:ph type="ftr" sz="quarter" idx="11"/>
          </p:nvPr>
        </p:nvSpPr>
        <p:spPr/>
        <p:txBody>
          <a:bodyPr/>
          <a:lstStyle/>
          <a:p>
            <a:pPr>
              <a:defRPr/>
            </a:pPr>
            <a:r>
              <a:rPr lang="en-GB" smtClean="0">
                <a:solidFill>
                  <a:srgbClr val="333F48"/>
                </a:solidFill>
              </a:rPr>
              <a:t>Welcome to ACE in EMEA</a:t>
            </a:r>
            <a:endParaRPr lang="en-GB" dirty="0">
              <a:solidFill>
                <a:srgbClr val="333F48"/>
              </a:solidFill>
            </a:endParaRPr>
          </a:p>
        </p:txBody>
      </p:sp>
      <p:sp>
        <p:nvSpPr>
          <p:cNvPr id="5" name="Slide Number Placeholder 4"/>
          <p:cNvSpPr>
            <a:spLocks noGrp="1"/>
          </p:cNvSpPr>
          <p:nvPr>
            <p:ph type="sldNum" sz="quarter" idx="12"/>
          </p:nvPr>
        </p:nvSpPr>
        <p:spPr/>
        <p:txBody>
          <a:bodyPr/>
          <a:lstStyle/>
          <a:p>
            <a:pPr>
              <a:defRPr/>
            </a:pPr>
            <a:fld id="{EC76BA09-212A-4B25-A57B-9D2BE0B86414}" type="slidenum">
              <a:rPr lang="en-GB" smtClean="0">
                <a:solidFill>
                  <a:srgbClr val="333F48"/>
                </a:solidFill>
              </a:rPr>
              <a:pPr>
                <a:defRPr/>
              </a:pPr>
              <a:t>‹nº›</a:t>
            </a:fld>
            <a:endParaRPr lang="en-GB" dirty="0">
              <a:solidFill>
                <a:srgbClr val="333F48"/>
              </a:solidFill>
            </a:endParaRPr>
          </a:p>
        </p:txBody>
      </p:sp>
      <p:sp>
        <p:nvSpPr>
          <p:cNvPr id="9" name="Text Placeholder 8"/>
          <p:cNvSpPr>
            <a:spLocks noGrp="1"/>
          </p:cNvSpPr>
          <p:nvPr>
            <p:ph type="body" sz="quarter" idx="13"/>
          </p:nvPr>
        </p:nvSpPr>
        <p:spPr>
          <a:xfrm>
            <a:off x="540000" y="1296000"/>
            <a:ext cx="8064000" cy="45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1" name="Picture 10" descr="ace_2c_pos_xlarge_png.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0000" y="6048000"/>
            <a:ext cx="540000" cy="538415"/>
          </a:xfrm>
          <a:prstGeom prst="rect">
            <a:avLst/>
          </a:prstGeom>
          <a:noFill/>
          <a:ln w="9525">
            <a:noFill/>
            <a:miter lim="800000"/>
            <a:headEnd/>
            <a:tailEnd/>
          </a:ln>
        </p:spPr>
      </p:pic>
      <p:cxnSp>
        <p:nvCxnSpPr>
          <p:cNvPr id="12" name="Straight Connector 11"/>
          <p:cNvCxnSpPr/>
          <p:nvPr userDrawn="1"/>
        </p:nvCxnSpPr>
        <p:spPr>
          <a:xfrm>
            <a:off x="540000" y="1098000"/>
            <a:ext cx="8064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31593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8064000" cy="684000"/>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9FCC3A79-57B6-4D2D-8743-F6F4C0E19004}" type="datetime1">
              <a:rPr lang="en-GB" smtClean="0">
                <a:solidFill>
                  <a:srgbClr val="333F48"/>
                </a:solidFill>
              </a:rPr>
              <a:pPr>
                <a:defRPr/>
              </a:pPr>
              <a:t>28/10/2015</a:t>
            </a:fld>
            <a:endParaRPr lang="en-GB" dirty="0">
              <a:solidFill>
                <a:srgbClr val="333F48"/>
              </a:solidFill>
            </a:endParaRPr>
          </a:p>
        </p:txBody>
      </p:sp>
      <p:sp>
        <p:nvSpPr>
          <p:cNvPr id="4" name="Footer Placeholder 3"/>
          <p:cNvSpPr>
            <a:spLocks noGrp="1"/>
          </p:cNvSpPr>
          <p:nvPr>
            <p:ph type="ftr" sz="quarter" idx="11"/>
          </p:nvPr>
        </p:nvSpPr>
        <p:spPr/>
        <p:txBody>
          <a:bodyPr/>
          <a:lstStyle/>
          <a:p>
            <a:pPr>
              <a:defRPr/>
            </a:pPr>
            <a:r>
              <a:rPr lang="en-GB" smtClean="0">
                <a:solidFill>
                  <a:srgbClr val="333F48"/>
                </a:solidFill>
              </a:rPr>
              <a:t>Welcome to ACE in EMEA</a:t>
            </a:r>
            <a:endParaRPr lang="en-GB" dirty="0">
              <a:solidFill>
                <a:srgbClr val="333F48"/>
              </a:solidFill>
            </a:endParaRPr>
          </a:p>
        </p:txBody>
      </p:sp>
      <p:sp>
        <p:nvSpPr>
          <p:cNvPr id="5" name="Slide Number Placeholder 4"/>
          <p:cNvSpPr>
            <a:spLocks noGrp="1"/>
          </p:cNvSpPr>
          <p:nvPr>
            <p:ph type="sldNum" sz="quarter" idx="12"/>
          </p:nvPr>
        </p:nvSpPr>
        <p:spPr/>
        <p:txBody>
          <a:bodyPr/>
          <a:lstStyle/>
          <a:p>
            <a:pPr>
              <a:defRPr/>
            </a:pPr>
            <a:fld id="{EC76BA09-212A-4B25-A57B-9D2BE0B86414}" type="slidenum">
              <a:rPr lang="en-GB" smtClean="0">
                <a:solidFill>
                  <a:srgbClr val="333F48"/>
                </a:solidFill>
              </a:rPr>
              <a:pPr>
                <a:defRPr/>
              </a:pPr>
              <a:t>‹nº›</a:t>
            </a:fld>
            <a:endParaRPr lang="en-GB" dirty="0">
              <a:solidFill>
                <a:srgbClr val="333F48"/>
              </a:solidFill>
            </a:endParaRPr>
          </a:p>
        </p:txBody>
      </p:sp>
      <p:sp>
        <p:nvSpPr>
          <p:cNvPr id="7" name="Content Placeholder 6"/>
          <p:cNvSpPr>
            <a:spLocks noGrp="1"/>
          </p:cNvSpPr>
          <p:nvPr>
            <p:ph sz="quarter" idx="14"/>
          </p:nvPr>
        </p:nvSpPr>
        <p:spPr>
          <a:xfrm>
            <a:off x="539750" y="1296000"/>
            <a:ext cx="8064000" cy="44644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10" name="Straight Connector 9"/>
          <p:cNvCxnSpPr/>
          <p:nvPr userDrawn="1"/>
        </p:nvCxnSpPr>
        <p:spPr>
          <a:xfrm>
            <a:off x="540000" y="1098000"/>
            <a:ext cx="8064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12236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llout right">
    <p:spTree>
      <p:nvGrpSpPr>
        <p:cNvPr id="1" name=""/>
        <p:cNvGrpSpPr/>
        <p:nvPr/>
      </p:nvGrpSpPr>
      <p:grpSpPr>
        <a:xfrm>
          <a:off x="0" y="0"/>
          <a:ext cx="0" cy="0"/>
          <a:chOff x="0" y="0"/>
          <a:chExt cx="0" cy="0"/>
        </a:xfrm>
      </p:grpSpPr>
      <p:sp>
        <p:nvSpPr>
          <p:cNvPr id="5" name="Rectangle 4"/>
          <p:cNvSpPr/>
          <p:nvPr userDrawn="1"/>
        </p:nvSpPr>
        <p:spPr>
          <a:xfrm>
            <a:off x="4572000" y="180000"/>
            <a:ext cx="4392000" cy="649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2" name="Title 1"/>
          <p:cNvSpPr>
            <a:spLocks noGrp="1"/>
          </p:cNvSpPr>
          <p:nvPr>
            <p:ph type="title" hasCustomPrompt="1"/>
          </p:nvPr>
        </p:nvSpPr>
        <p:spPr>
          <a:xfrm>
            <a:off x="540000" y="360000"/>
            <a:ext cx="3600450" cy="684000"/>
          </a:xfrm>
        </p:spPr>
        <p:txBody>
          <a:bodyPr/>
          <a:lstStyle>
            <a:lvl1pPr>
              <a:defRPr/>
            </a:lvl1pPr>
          </a:lstStyle>
          <a:p>
            <a:r>
              <a:rPr lang="en-US" dirty="0" smtClean="0"/>
              <a:t>Click to edit </a:t>
            </a:r>
            <a:br>
              <a:rPr lang="en-US" dirty="0" smtClean="0"/>
            </a:br>
            <a:r>
              <a:rPr lang="en-US" dirty="0" smtClean="0"/>
              <a:t>Master title style</a:t>
            </a:r>
            <a:endParaRPr lang="en-GB" dirty="0"/>
          </a:p>
        </p:txBody>
      </p:sp>
      <p:sp>
        <p:nvSpPr>
          <p:cNvPr id="3" name="Content Placeholder 2"/>
          <p:cNvSpPr>
            <a:spLocks noGrp="1"/>
          </p:cNvSpPr>
          <p:nvPr>
            <p:ph idx="1"/>
          </p:nvPr>
        </p:nvSpPr>
        <p:spPr>
          <a:xfrm>
            <a:off x="540000" y="1296000"/>
            <a:ext cx="3600450" cy="4464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p:txBody>
          <a:bodyPr/>
          <a:lstStyle>
            <a:lvl1pPr>
              <a:defRPr/>
            </a:lvl1pPr>
          </a:lstStyle>
          <a:p>
            <a:pPr>
              <a:defRPr/>
            </a:pPr>
            <a:fld id="{D52D205E-A4C3-473D-960E-F1F5DA6A9702}" type="datetime1">
              <a:rPr lang="en-GB" smtClean="0">
                <a:solidFill>
                  <a:srgbClr val="333F48"/>
                </a:solidFill>
              </a:rPr>
              <a:pPr>
                <a:defRPr/>
              </a:pPr>
              <a:t>28/10/2015</a:t>
            </a:fld>
            <a:endParaRPr lang="en-GB">
              <a:solidFill>
                <a:srgbClr val="333F48"/>
              </a:solidFill>
            </a:endParaRPr>
          </a:p>
        </p:txBody>
      </p:sp>
      <p:sp>
        <p:nvSpPr>
          <p:cNvPr id="7" name="Footer Placeholder 4"/>
          <p:cNvSpPr>
            <a:spLocks noGrp="1"/>
          </p:cNvSpPr>
          <p:nvPr>
            <p:ph type="ftr" sz="quarter" idx="15"/>
          </p:nvPr>
        </p:nvSpPr>
        <p:spPr/>
        <p:txBody>
          <a:bodyPr/>
          <a:lstStyle>
            <a:lvl1pPr>
              <a:defRPr>
                <a:solidFill>
                  <a:schemeClr val="bg1"/>
                </a:solidFill>
              </a:defRPr>
            </a:lvl1pPr>
          </a:lstStyle>
          <a:p>
            <a:pPr>
              <a:defRPr/>
            </a:pPr>
            <a:r>
              <a:rPr lang="en-GB">
                <a:solidFill>
                  <a:prstClr val="white"/>
                </a:solidFill>
              </a:rPr>
              <a:t>Welcome to ACE in EMEA</a:t>
            </a:r>
            <a:endParaRPr lang="en-GB" dirty="0">
              <a:solidFill>
                <a:prstClr val="white"/>
              </a:solidFill>
            </a:endParaRPr>
          </a:p>
        </p:txBody>
      </p:sp>
      <p:sp>
        <p:nvSpPr>
          <p:cNvPr id="8" name="Slide Number Placeholder 5"/>
          <p:cNvSpPr>
            <a:spLocks noGrp="1"/>
          </p:cNvSpPr>
          <p:nvPr>
            <p:ph type="sldNum" sz="quarter" idx="16"/>
          </p:nvPr>
        </p:nvSpPr>
        <p:spPr/>
        <p:txBody>
          <a:bodyPr/>
          <a:lstStyle>
            <a:lvl1pPr>
              <a:defRPr>
                <a:solidFill>
                  <a:schemeClr val="bg1"/>
                </a:solidFill>
              </a:defRPr>
            </a:lvl1pPr>
          </a:lstStyle>
          <a:p>
            <a:pPr>
              <a:defRPr/>
            </a:pPr>
            <a:fld id="{F23F6B99-7D6D-42A6-B137-09A2EBA17D02}" type="slidenum">
              <a:rPr lang="en-GB" smtClean="0">
                <a:solidFill>
                  <a:prstClr val="white"/>
                </a:solidFill>
              </a:rPr>
              <a:pPr>
                <a:defRPr/>
              </a:pPr>
              <a:t>‹nº›</a:t>
            </a:fld>
            <a:endParaRPr lang="en-GB" dirty="0">
              <a:solidFill>
                <a:prstClr val="white"/>
              </a:solidFill>
            </a:endParaRPr>
          </a:p>
        </p:txBody>
      </p:sp>
      <p:sp>
        <p:nvSpPr>
          <p:cNvPr id="10" name="Content Placeholder 7"/>
          <p:cNvSpPr>
            <a:spLocks noGrp="1"/>
          </p:cNvSpPr>
          <p:nvPr>
            <p:ph sz="quarter" idx="13"/>
          </p:nvPr>
        </p:nvSpPr>
        <p:spPr>
          <a:xfrm>
            <a:off x="5004047" y="1296000"/>
            <a:ext cx="3600000" cy="4464000"/>
          </a:xfrm>
          <a:prstGeom prst="rect">
            <a:avLst/>
          </a:prstGeo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7" name="Straight Connector 16"/>
          <p:cNvCxnSpPr/>
          <p:nvPr userDrawn="1"/>
        </p:nvCxnSpPr>
        <p:spPr>
          <a:xfrm>
            <a:off x="540000" y="1098000"/>
            <a:ext cx="3600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4216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llout right (Green)">
    <p:spTree>
      <p:nvGrpSpPr>
        <p:cNvPr id="1" name=""/>
        <p:cNvGrpSpPr/>
        <p:nvPr/>
      </p:nvGrpSpPr>
      <p:grpSpPr>
        <a:xfrm>
          <a:off x="0" y="0"/>
          <a:ext cx="0" cy="0"/>
          <a:chOff x="0" y="0"/>
          <a:chExt cx="0" cy="0"/>
        </a:xfrm>
      </p:grpSpPr>
      <p:sp>
        <p:nvSpPr>
          <p:cNvPr id="5" name="Rectangle 4"/>
          <p:cNvSpPr/>
          <p:nvPr userDrawn="1"/>
        </p:nvSpPr>
        <p:spPr>
          <a:xfrm>
            <a:off x="4572000" y="180000"/>
            <a:ext cx="4392000" cy="64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2" name="Title 1"/>
          <p:cNvSpPr>
            <a:spLocks noGrp="1"/>
          </p:cNvSpPr>
          <p:nvPr>
            <p:ph type="title" hasCustomPrompt="1"/>
          </p:nvPr>
        </p:nvSpPr>
        <p:spPr>
          <a:xfrm>
            <a:off x="540000" y="360000"/>
            <a:ext cx="3600450" cy="684000"/>
          </a:xfrm>
        </p:spPr>
        <p:txBody>
          <a:bodyPr/>
          <a:lstStyle>
            <a:lvl1pPr>
              <a:defRPr/>
            </a:lvl1pPr>
          </a:lstStyle>
          <a:p>
            <a:r>
              <a:rPr lang="en-US" dirty="0" smtClean="0"/>
              <a:t>Click to edit </a:t>
            </a:r>
            <a:br>
              <a:rPr lang="en-US" dirty="0" smtClean="0"/>
            </a:br>
            <a:r>
              <a:rPr lang="en-US" dirty="0" smtClean="0"/>
              <a:t>Master title style</a:t>
            </a:r>
            <a:endParaRPr lang="en-GB" dirty="0"/>
          </a:p>
        </p:txBody>
      </p:sp>
      <p:sp>
        <p:nvSpPr>
          <p:cNvPr id="3" name="Content Placeholder 2"/>
          <p:cNvSpPr>
            <a:spLocks noGrp="1"/>
          </p:cNvSpPr>
          <p:nvPr>
            <p:ph idx="1"/>
          </p:nvPr>
        </p:nvSpPr>
        <p:spPr>
          <a:xfrm>
            <a:off x="540000" y="1296000"/>
            <a:ext cx="3600450" cy="4464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p:txBody>
          <a:bodyPr/>
          <a:lstStyle>
            <a:lvl1pPr>
              <a:defRPr/>
            </a:lvl1pPr>
          </a:lstStyle>
          <a:p>
            <a:pPr>
              <a:defRPr/>
            </a:pPr>
            <a:fld id="{6FB098C1-89B3-4957-A57A-8375222514E1}" type="datetime1">
              <a:rPr lang="en-GB" smtClean="0">
                <a:solidFill>
                  <a:srgbClr val="333F48"/>
                </a:solidFill>
              </a:rPr>
              <a:pPr>
                <a:defRPr/>
              </a:pPr>
              <a:t>28/10/2015</a:t>
            </a:fld>
            <a:endParaRPr lang="en-GB">
              <a:solidFill>
                <a:srgbClr val="333F48"/>
              </a:solidFill>
            </a:endParaRPr>
          </a:p>
        </p:txBody>
      </p:sp>
      <p:sp>
        <p:nvSpPr>
          <p:cNvPr id="7" name="Footer Placeholder 4"/>
          <p:cNvSpPr>
            <a:spLocks noGrp="1"/>
          </p:cNvSpPr>
          <p:nvPr>
            <p:ph type="ftr" sz="quarter" idx="15"/>
          </p:nvPr>
        </p:nvSpPr>
        <p:spPr/>
        <p:txBody>
          <a:bodyPr/>
          <a:lstStyle>
            <a:lvl1pPr>
              <a:defRPr>
                <a:solidFill>
                  <a:schemeClr val="tx1"/>
                </a:solidFill>
              </a:defRPr>
            </a:lvl1pPr>
          </a:lstStyle>
          <a:p>
            <a:pPr>
              <a:defRPr/>
            </a:pPr>
            <a:r>
              <a:rPr lang="en-GB" smtClean="0">
                <a:solidFill>
                  <a:srgbClr val="333F48"/>
                </a:solidFill>
              </a:rPr>
              <a:t>Welcome to ACE in EMEA</a:t>
            </a:r>
            <a:endParaRPr lang="en-GB" dirty="0">
              <a:solidFill>
                <a:srgbClr val="333F48"/>
              </a:solidFill>
            </a:endParaRPr>
          </a:p>
        </p:txBody>
      </p:sp>
      <p:sp>
        <p:nvSpPr>
          <p:cNvPr id="8" name="Slide Number Placeholder 5"/>
          <p:cNvSpPr>
            <a:spLocks noGrp="1"/>
          </p:cNvSpPr>
          <p:nvPr>
            <p:ph type="sldNum" sz="quarter" idx="16"/>
          </p:nvPr>
        </p:nvSpPr>
        <p:spPr/>
        <p:txBody>
          <a:bodyPr/>
          <a:lstStyle>
            <a:lvl1pPr>
              <a:defRPr>
                <a:solidFill>
                  <a:schemeClr val="tx1"/>
                </a:solidFill>
              </a:defRPr>
            </a:lvl1pPr>
          </a:lstStyle>
          <a:p>
            <a:pPr>
              <a:defRPr/>
            </a:pPr>
            <a:fld id="{F23F6B99-7D6D-42A6-B137-09A2EBA17D02}" type="slidenum">
              <a:rPr lang="en-GB" smtClean="0">
                <a:solidFill>
                  <a:srgbClr val="333F48"/>
                </a:solidFill>
              </a:rPr>
              <a:pPr>
                <a:defRPr/>
              </a:pPr>
              <a:t>‹nº›</a:t>
            </a:fld>
            <a:endParaRPr lang="en-GB" dirty="0">
              <a:solidFill>
                <a:srgbClr val="333F48"/>
              </a:solidFill>
            </a:endParaRPr>
          </a:p>
        </p:txBody>
      </p:sp>
      <p:sp>
        <p:nvSpPr>
          <p:cNvPr id="10" name="Content Placeholder 7"/>
          <p:cNvSpPr>
            <a:spLocks noGrp="1"/>
          </p:cNvSpPr>
          <p:nvPr>
            <p:ph sz="quarter" idx="13"/>
          </p:nvPr>
        </p:nvSpPr>
        <p:spPr>
          <a:xfrm>
            <a:off x="5004047" y="1296000"/>
            <a:ext cx="3600000" cy="4464000"/>
          </a:xfrm>
          <a:prstGeom prst="rect">
            <a:avLst/>
          </a:prstGeo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7" name="Straight Connector 16"/>
          <p:cNvCxnSpPr/>
          <p:nvPr userDrawn="1"/>
        </p:nvCxnSpPr>
        <p:spPr>
          <a:xfrm>
            <a:off x="540000" y="1098000"/>
            <a:ext cx="3600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34863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llout right (Blue)">
    <p:spTree>
      <p:nvGrpSpPr>
        <p:cNvPr id="1" name=""/>
        <p:cNvGrpSpPr/>
        <p:nvPr/>
      </p:nvGrpSpPr>
      <p:grpSpPr>
        <a:xfrm>
          <a:off x="0" y="0"/>
          <a:ext cx="0" cy="0"/>
          <a:chOff x="0" y="0"/>
          <a:chExt cx="0" cy="0"/>
        </a:xfrm>
      </p:grpSpPr>
      <p:sp>
        <p:nvSpPr>
          <p:cNvPr id="5" name="Rectangle 4"/>
          <p:cNvSpPr/>
          <p:nvPr userDrawn="1"/>
        </p:nvSpPr>
        <p:spPr>
          <a:xfrm>
            <a:off x="4572000" y="180000"/>
            <a:ext cx="4392000" cy="649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2" name="Title 1"/>
          <p:cNvSpPr>
            <a:spLocks noGrp="1"/>
          </p:cNvSpPr>
          <p:nvPr>
            <p:ph type="title" hasCustomPrompt="1"/>
          </p:nvPr>
        </p:nvSpPr>
        <p:spPr>
          <a:xfrm>
            <a:off x="540000" y="360000"/>
            <a:ext cx="3600450" cy="684000"/>
          </a:xfrm>
        </p:spPr>
        <p:txBody>
          <a:bodyPr/>
          <a:lstStyle>
            <a:lvl1pPr>
              <a:defRPr/>
            </a:lvl1pPr>
          </a:lstStyle>
          <a:p>
            <a:r>
              <a:rPr lang="en-US" dirty="0" smtClean="0"/>
              <a:t>Click to edit </a:t>
            </a:r>
            <a:br>
              <a:rPr lang="en-US" dirty="0" smtClean="0"/>
            </a:br>
            <a:r>
              <a:rPr lang="en-US" dirty="0" smtClean="0"/>
              <a:t>Master title style</a:t>
            </a:r>
            <a:endParaRPr lang="en-GB" dirty="0"/>
          </a:p>
        </p:txBody>
      </p:sp>
      <p:sp>
        <p:nvSpPr>
          <p:cNvPr id="3" name="Content Placeholder 2"/>
          <p:cNvSpPr>
            <a:spLocks noGrp="1"/>
          </p:cNvSpPr>
          <p:nvPr>
            <p:ph idx="1"/>
          </p:nvPr>
        </p:nvSpPr>
        <p:spPr>
          <a:xfrm>
            <a:off x="540000" y="1296000"/>
            <a:ext cx="3600450" cy="4464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p:txBody>
          <a:bodyPr/>
          <a:lstStyle>
            <a:lvl1pPr>
              <a:defRPr/>
            </a:lvl1pPr>
          </a:lstStyle>
          <a:p>
            <a:pPr>
              <a:defRPr/>
            </a:pPr>
            <a:fld id="{AF6E2E99-51AD-4646-9CD8-2479D4C54119}" type="datetime1">
              <a:rPr lang="en-GB" smtClean="0">
                <a:solidFill>
                  <a:srgbClr val="333F48"/>
                </a:solidFill>
              </a:rPr>
              <a:pPr>
                <a:defRPr/>
              </a:pPr>
              <a:t>28/10/2015</a:t>
            </a:fld>
            <a:endParaRPr lang="en-GB">
              <a:solidFill>
                <a:srgbClr val="333F48"/>
              </a:solidFill>
            </a:endParaRPr>
          </a:p>
        </p:txBody>
      </p:sp>
      <p:sp>
        <p:nvSpPr>
          <p:cNvPr id="7" name="Footer Placeholder 4"/>
          <p:cNvSpPr>
            <a:spLocks noGrp="1"/>
          </p:cNvSpPr>
          <p:nvPr>
            <p:ph type="ftr" sz="quarter" idx="15"/>
          </p:nvPr>
        </p:nvSpPr>
        <p:spPr/>
        <p:txBody>
          <a:bodyPr/>
          <a:lstStyle>
            <a:lvl1pPr>
              <a:defRPr>
                <a:solidFill>
                  <a:schemeClr val="tx1"/>
                </a:solidFill>
              </a:defRPr>
            </a:lvl1pPr>
          </a:lstStyle>
          <a:p>
            <a:pPr>
              <a:defRPr/>
            </a:pPr>
            <a:r>
              <a:rPr lang="en-GB" smtClean="0">
                <a:solidFill>
                  <a:srgbClr val="333F48"/>
                </a:solidFill>
              </a:rPr>
              <a:t>Welcome to ACE in EMEA</a:t>
            </a:r>
            <a:endParaRPr lang="en-GB" dirty="0">
              <a:solidFill>
                <a:srgbClr val="333F48"/>
              </a:solidFill>
            </a:endParaRPr>
          </a:p>
        </p:txBody>
      </p:sp>
      <p:sp>
        <p:nvSpPr>
          <p:cNvPr id="8" name="Slide Number Placeholder 5"/>
          <p:cNvSpPr>
            <a:spLocks noGrp="1"/>
          </p:cNvSpPr>
          <p:nvPr>
            <p:ph type="sldNum" sz="quarter" idx="16"/>
          </p:nvPr>
        </p:nvSpPr>
        <p:spPr/>
        <p:txBody>
          <a:bodyPr/>
          <a:lstStyle>
            <a:lvl1pPr>
              <a:defRPr>
                <a:solidFill>
                  <a:schemeClr val="tx1"/>
                </a:solidFill>
              </a:defRPr>
            </a:lvl1pPr>
          </a:lstStyle>
          <a:p>
            <a:pPr>
              <a:defRPr/>
            </a:pPr>
            <a:fld id="{F23F6B99-7D6D-42A6-B137-09A2EBA17D02}" type="slidenum">
              <a:rPr lang="en-GB" smtClean="0">
                <a:solidFill>
                  <a:srgbClr val="333F48"/>
                </a:solidFill>
              </a:rPr>
              <a:pPr>
                <a:defRPr/>
              </a:pPr>
              <a:t>‹nº›</a:t>
            </a:fld>
            <a:endParaRPr lang="en-GB" dirty="0">
              <a:solidFill>
                <a:srgbClr val="333F48"/>
              </a:solidFill>
            </a:endParaRPr>
          </a:p>
        </p:txBody>
      </p:sp>
      <p:sp>
        <p:nvSpPr>
          <p:cNvPr id="10" name="Content Placeholder 7"/>
          <p:cNvSpPr>
            <a:spLocks noGrp="1"/>
          </p:cNvSpPr>
          <p:nvPr>
            <p:ph sz="quarter" idx="13"/>
          </p:nvPr>
        </p:nvSpPr>
        <p:spPr>
          <a:xfrm>
            <a:off x="5004047" y="1296000"/>
            <a:ext cx="3600000" cy="4464000"/>
          </a:xfrm>
          <a:prstGeom prst="rect">
            <a:avLst/>
          </a:prstGeo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7" name="Straight Connector 16"/>
          <p:cNvCxnSpPr/>
          <p:nvPr userDrawn="1"/>
        </p:nvCxnSpPr>
        <p:spPr>
          <a:xfrm>
            <a:off x="540000" y="1098000"/>
            <a:ext cx="3600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8949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10" name="Rectangle 9"/>
          <p:cNvSpPr/>
          <p:nvPr userDrawn="1"/>
        </p:nvSpPr>
        <p:spPr>
          <a:xfrm>
            <a:off x="180000" y="180000"/>
            <a:ext cx="8784000" cy="64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a:xfrm>
            <a:off x="540000" y="360000"/>
            <a:ext cx="8064000" cy="684000"/>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051541AF-5881-45AE-ACE2-54F2F0FB2E13}" type="datetime1">
              <a:rPr lang="en-GB" smtClean="0"/>
              <a:t>28/10/2015</a:t>
            </a:fld>
            <a:endParaRPr lang="en-GB" dirty="0"/>
          </a:p>
        </p:txBody>
      </p:sp>
      <p:sp>
        <p:nvSpPr>
          <p:cNvPr id="4" name="Footer Placeholder 3"/>
          <p:cNvSpPr>
            <a:spLocks noGrp="1"/>
          </p:cNvSpPr>
          <p:nvPr>
            <p:ph type="ftr" sz="quarter" idx="11"/>
          </p:nvPr>
        </p:nvSpPr>
        <p:spPr/>
        <p:txBody>
          <a:bodyPr/>
          <a:lstStyle/>
          <a:p>
            <a:pPr>
              <a:defRPr/>
            </a:pPr>
            <a:r>
              <a:rPr lang="en-GB" smtClean="0"/>
              <a:t>Welcome to ACE in EMEA</a:t>
            </a:r>
            <a:endParaRPr lang="en-GB" dirty="0"/>
          </a:p>
        </p:txBody>
      </p:sp>
      <p:sp>
        <p:nvSpPr>
          <p:cNvPr id="5" name="Slide Number Placeholder 4"/>
          <p:cNvSpPr>
            <a:spLocks noGrp="1"/>
          </p:cNvSpPr>
          <p:nvPr>
            <p:ph type="sldNum" sz="quarter" idx="12"/>
          </p:nvPr>
        </p:nvSpPr>
        <p:spPr/>
        <p:txBody>
          <a:bodyPr/>
          <a:lstStyle/>
          <a:p>
            <a:pPr>
              <a:defRPr/>
            </a:pPr>
            <a:fld id="{EC76BA09-212A-4B25-A57B-9D2BE0B86414}" type="slidenum">
              <a:rPr lang="en-GB" smtClean="0"/>
              <a:pPr>
                <a:defRPr/>
              </a:pPr>
              <a:t>‹nº›</a:t>
            </a:fld>
            <a:endParaRPr lang="en-GB" dirty="0"/>
          </a:p>
        </p:txBody>
      </p:sp>
      <p:sp>
        <p:nvSpPr>
          <p:cNvPr id="9" name="Text Placeholder 8"/>
          <p:cNvSpPr>
            <a:spLocks noGrp="1"/>
          </p:cNvSpPr>
          <p:nvPr>
            <p:ph type="body" sz="quarter" idx="13"/>
          </p:nvPr>
        </p:nvSpPr>
        <p:spPr>
          <a:xfrm>
            <a:off x="540000" y="1296000"/>
            <a:ext cx="8064000" cy="45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1" name="Picture 10" descr="ace_2c_pos_xlarge_png.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0000" y="6048000"/>
            <a:ext cx="540000" cy="538415"/>
          </a:xfrm>
          <a:prstGeom prst="rect">
            <a:avLst/>
          </a:prstGeom>
          <a:noFill/>
          <a:ln w="9525">
            <a:noFill/>
            <a:miter lim="800000"/>
            <a:headEnd/>
            <a:tailEnd/>
          </a:ln>
        </p:spPr>
      </p:pic>
      <p:cxnSp>
        <p:nvCxnSpPr>
          <p:cNvPr id="12" name="Straight Connector 11"/>
          <p:cNvCxnSpPr/>
          <p:nvPr userDrawn="1"/>
        </p:nvCxnSpPr>
        <p:spPr>
          <a:xfrm>
            <a:off x="540000" y="1098000"/>
            <a:ext cx="8064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03349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right">
    <p:spTree>
      <p:nvGrpSpPr>
        <p:cNvPr id="1" name=""/>
        <p:cNvGrpSpPr/>
        <p:nvPr/>
      </p:nvGrpSpPr>
      <p:grpSpPr>
        <a:xfrm>
          <a:off x="0" y="0"/>
          <a:ext cx="0" cy="0"/>
          <a:chOff x="0" y="0"/>
          <a:chExt cx="0" cy="0"/>
        </a:xfrm>
      </p:grpSpPr>
      <p:sp>
        <p:nvSpPr>
          <p:cNvPr id="10" name="Content Placeholder 7"/>
          <p:cNvSpPr>
            <a:spLocks noGrp="1"/>
          </p:cNvSpPr>
          <p:nvPr>
            <p:ph sz="quarter" idx="13"/>
          </p:nvPr>
        </p:nvSpPr>
        <p:spPr>
          <a:xfrm>
            <a:off x="4572000" y="180000"/>
            <a:ext cx="4392000" cy="6498000"/>
          </a:xfrm>
          <a:prstGeom prst="rect">
            <a:avLst/>
          </a:prstGeo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hasCustomPrompt="1"/>
          </p:nvPr>
        </p:nvSpPr>
        <p:spPr>
          <a:xfrm>
            <a:off x="540000" y="360000"/>
            <a:ext cx="3600450" cy="684000"/>
          </a:xfrm>
        </p:spPr>
        <p:txBody>
          <a:bodyPr/>
          <a:lstStyle>
            <a:lvl1pPr>
              <a:defRPr/>
            </a:lvl1pPr>
          </a:lstStyle>
          <a:p>
            <a:r>
              <a:rPr lang="en-US" dirty="0" smtClean="0"/>
              <a:t>Click to edit </a:t>
            </a:r>
            <a:br>
              <a:rPr lang="en-US" dirty="0" smtClean="0"/>
            </a:br>
            <a:r>
              <a:rPr lang="en-US" dirty="0" smtClean="0"/>
              <a:t>Master title style</a:t>
            </a:r>
            <a:endParaRPr lang="en-GB" dirty="0"/>
          </a:p>
        </p:txBody>
      </p:sp>
      <p:sp>
        <p:nvSpPr>
          <p:cNvPr id="3" name="Content Placeholder 2"/>
          <p:cNvSpPr>
            <a:spLocks noGrp="1"/>
          </p:cNvSpPr>
          <p:nvPr>
            <p:ph idx="1"/>
          </p:nvPr>
        </p:nvSpPr>
        <p:spPr>
          <a:xfrm>
            <a:off x="540000" y="1296000"/>
            <a:ext cx="3600450" cy="4464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p:txBody>
          <a:bodyPr/>
          <a:lstStyle>
            <a:lvl1pPr>
              <a:defRPr/>
            </a:lvl1pPr>
          </a:lstStyle>
          <a:p>
            <a:pPr>
              <a:defRPr/>
            </a:pPr>
            <a:fld id="{F7F9B84B-66F3-4570-A3ED-288542989844}" type="datetime1">
              <a:rPr lang="en-GB" smtClean="0">
                <a:solidFill>
                  <a:srgbClr val="333F48"/>
                </a:solidFill>
              </a:rPr>
              <a:pPr>
                <a:defRPr/>
              </a:pPr>
              <a:t>28/10/2015</a:t>
            </a:fld>
            <a:endParaRPr lang="en-GB">
              <a:solidFill>
                <a:srgbClr val="333F48"/>
              </a:solidFill>
            </a:endParaRPr>
          </a:p>
        </p:txBody>
      </p:sp>
      <p:sp>
        <p:nvSpPr>
          <p:cNvPr id="7" name="Footer Placeholder 4"/>
          <p:cNvSpPr>
            <a:spLocks noGrp="1"/>
          </p:cNvSpPr>
          <p:nvPr>
            <p:ph type="ftr" sz="quarter" idx="15"/>
          </p:nvPr>
        </p:nvSpPr>
        <p:spPr/>
        <p:txBody>
          <a:bodyPr/>
          <a:lstStyle>
            <a:lvl1pPr>
              <a:defRPr>
                <a:solidFill>
                  <a:schemeClr val="tx1"/>
                </a:solidFill>
              </a:defRPr>
            </a:lvl1pPr>
          </a:lstStyle>
          <a:p>
            <a:pPr>
              <a:defRPr/>
            </a:pPr>
            <a:r>
              <a:rPr lang="en-GB" smtClean="0">
                <a:solidFill>
                  <a:srgbClr val="333F48"/>
                </a:solidFill>
              </a:rPr>
              <a:t>Welcome to ACE in EMEA</a:t>
            </a:r>
            <a:endParaRPr lang="en-GB" dirty="0">
              <a:solidFill>
                <a:srgbClr val="333F48"/>
              </a:solidFill>
            </a:endParaRPr>
          </a:p>
        </p:txBody>
      </p:sp>
      <p:sp>
        <p:nvSpPr>
          <p:cNvPr id="8" name="Slide Number Placeholder 5"/>
          <p:cNvSpPr>
            <a:spLocks noGrp="1"/>
          </p:cNvSpPr>
          <p:nvPr>
            <p:ph type="sldNum" sz="quarter" idx="16"/>
          </p:nvPr>
        </p:nvSpPr>
        <p:spPr/>
        <p:txBody>
          <a:bodyPr/>
          <a:lstStyle>
            <a:lvl1pPr>
              <a:defRPr>
                <a:solidFill>
                  <a:schemeClr val="tx1"/>
                </a:solidFill>
              </a:defRPr>
            </a:lvl1pPr>
          </a:lstStyle>
          <a:p>
            <a:pPr>
              <a:defRPr/>
            </a:pPr>
            <a:fld id="{F23F6B99-7D6D-42A6-B137-09A2EBA17D02}" type="slidenum">
              <a:rPr lang="en-GB" smtClean="0">
                <a:solidFill>
                  <a:srgbClr val="333F48"/>
                </a:solidFill>
              </a:rPr>
              <a:pPr>
                <a:defRPr/>
              </a:pPr>
              <a:t>‹nº›</a:t>
            </a:fld>
            <a:endParaRPr lang="en-GB" dirty="0">
              <a:solidFill>
                <a:srgbClr val="333F48"/>
              </a:solidFill>
            </a:endParaRPr>
          </a:p>
        </p:txBody>
      </p:sp>
      <p:cxnSp>
        <p:nvCxnSpPr>
          <p:cNvPr id="17" name="Straight Connector 16"/>
          <p:cNvCxnSpPr/>
          <p:nvPr userDrawn="1"/>
        </p:nvCxnSpPr>
        <p:spPr>
          <a:xfrm>
            <a:off x="540000" y="1098000"/>
            <a:ext cx="3600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03720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752000" y="1296000"/>
            <a:ext cx="3852000" cy="4464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540000" y="360000"/>
            <a:ext cx="8064000" cy="684000"/>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540000" y="1296000"/>
            <a:ext cx="3852000" cy="4464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3"/>
          <p:cNvSpPr>
            <a:spLocks noGrp="1"/>
          </p:cNvSpPr>
          <p:nvPr>
            <p:ph type="dt" sz="half" idx="14"/>
          </p:nvPr>
        </p:nvSpPr>
        <p:spPr/>
        <p:txBody>
          <a:bodyPr/>
          <a:lstStyle>
            <a:lvl1pPr>
              <a:defRPr/>
            </a:lvl1pPr>
          </a:lstStyle>
          <a:p>
            <a:pPr>
              <a:defRPr/>
            </a:pPr>
            <a:fld id="{E056AE72-0E3F-47E9-87A0-58CB6C8912C1}" type="datetime1">
              <a:rPr lang="en-GB" smtClean="0">
                <a:solidFill>
                  <a:srgbClr val="333F48"/>
                </a:solidFill>
              </a:rPr>
              <a:pPr>
                <a:defRPr/>
              </a:pPr>
              <a:t>28/10/2015</a:t>
            </a:fld>
            <a:endParaRPr lang="en-GB" dirty="0">
              <a:solidFill>
                <a:srgbClr val="333F48"/>
              </a:solidFill>
            </a:endParaRPr>
          </a:p>
        </p:txBody>
      </p:sp>
      <p:sp>
        <p:nvSpPr>
          <p:cNvPr id="6" name="Footer Placeholder 4"/>
          <p:cNvSpPr>
            <a:spLocks noGrp="1"/>
          </p:cNvSpPr>
          <p:nvPr>
            <p:ph type="ftr" sz="quarter" idx="15"/>
          </p:nvPr>
        </p:nvSpPr>
        <p:spPr/>
        <p:txBody>
          <a:bodyPr/>
          <a:lstStyle>
            <a:lvl1pPr>
              <a:defRPr/>
            </a:lvl1pPr>
          </a:lstStyle>
          <a:p>
            <a:pPr>
              <a:defRPr/>
            </a:pPr>
            <a:r>
              <a:rPr lang="en-GB">
                <a:solidFill>
                  <a:srgbClr val="333F48"/>
                </a:solidFill>
              </a:rPr>
              <a:t>Welcome to ACE in EMEA</a:t>
            </a:r>
            <a:endParaRPr lang="en-GB" dirty="0">
              <a:solidFill>
                <a:srgbClr val="333F48"/>
              </a:solidFill>
            </a:endParaRPr>
          </a:p>
        </p:txBody>
      </p:sp>
      <p:sp>
        <p:nvSpPr>
          <p:cNvPr id="7" name="Slide Number Placeholder 5"/>
          <p:cNvSpPr>
            <a:spLocks noGrp="1"/>
          </p:cNvSpPr>
          <p:nvPr>
            <p:ph type="sldNum" sz="quarter" idx="16"/>
          </p:nvPr>
        </p:nvSpPr>
        <p:spPr/>
        <p:txBody>
          <a:bodyPr/>
          <a:lstStyle>
            <a:lvl1pPr>
              <a:defRPr/>
            </a:lvl1pPr>
          </a:lstStyle>
          <a:p>
            <a:pPr>
              <a:defRPr/>
            </a:pPr>
            <a:fld id="{BD93C34A-DCE7-401A-983A-CB4B3F33792F}" type="slidenum">
              <a:rPr lang="en-GB">
                <a:solidFill>
                  <a:srgbClr val="333F48"/>
                </a:solidFill>
              </a:rPr>
              <a:pPr>
                <a:defRPr/>
              </a:pPr>
              <a:t>‹nº›</a:t>
            </a:fld>
            <a:endParaRPr lang="en-GB">
              <a:solidFill>
                <a:srgbClr val="333F48"/>
              </a:solidFill>
            </a:endParaRPr>
          </a:p>
        </p:txBody>
      </p:sp>
      <p:cxnSp>
        <p:nvCxnSpPr>
          <p:cNvPr id="9" name="Straight Connector 8"/>
          <p:cNvCxnSpPr/>
          <p:nvPr userDrawn="1"/>
        </p:nvCxnSpPr>
        <p:spPr>
          <a:xfrm>
            <a:off x="540000" y="1098000"/>
            <a:ext cx="8064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63384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imag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Date Placeholder 3"/>
          <p:cNvSpPr>
            <a:spLocks noGrp="1"/>
          </p:cNvSpPr>
          <p:nvPr>
            <p:ph type="dt" sz="half" idx="14"/>
          </p:nvPr>
        </p:nvSpPr>
        <p:spPr/>
        <p:txBody>
          <a:bodyPr/>
          <a:lstStyle>
            <a:lvl1pPr>
              <a:defRPr/>
            </a:lvl1pPr>
          </a:lstStyle>
          <a:p>
            <a:pPr>
              <a:defRPr/>
            </a:pPr>
            <a:fld id="{F5341794-AFC7-4FC0-B902-4F00C212E33F}" type="datetime1">
              <a:rPr lang="en-GB" smtClean="0">
                <a:solidFill>
                  <a:srgbClr val="333F48"/>
                </a:solidFill>
              </a:rPr>
              <a:pPr>
                <a:defRPr/>
              </a:pPr>
              <a:t>28/10/2015</a:t>
            </a:fld>
            <a:endParaRPr lang="en-GB" dirty="0">
              <a:solidFill>
                <a:srgbClr val="333F48"/>
              </a:solidFill>
            </a:endParaRPr>
          </a:p>
        </p:txBody>
      </p:sp>
      <p:sp>
        <p:nvSpPr>
          <p:cNvPr id="6" name="Footer Placeholder 4"/>
          <p:cNvSpPr>
            <a:spLocks noGrp="1"/>
          </p:cNvSpPr>
          <p:nvPr>
            <p:ph type="ftr" sz="quarter" idx="15"/>
          </p:nvPr>
        </p:nvSpPr>
        <p:spPr/>
        <p:txBody>
          <a:bodyPr/>
          <a:lstStyle>
            <a:lvl1pPr>
              <a:defRPr/>
            </a:lvl1pPr>
          </a:lstStyle>
          <a:p>
            <a:pPr>
              <a:defRPr/>
            </a:pPr>
            <a:r>
              <a:rPr lang="en-GB">
                <a:solidFill>
                  <a:srgbClr val="333F48"/>
                </a:solidFill>
              </a:rPr>
              <a:t>Welcome to ACE in EMEA</a:t>
            </a:r>
            <a:endParaRPr lang="en-GB" dirty="0">
              <a:solidFill>
                <a:srgbClr val="333F48"/>
              </a:solidFill>
            </a:endParaRPr>
          </a:p>
        </p:txBody>
      </p:sp>
      <p:sp>
        <p:nvSpPr>
          <p:cNvPr id="7" name="Slide Number Placeholder 5"/>
          <p:cNvSpPr>
            <a:spLocks noGrp="1"/>
          </p:cNvSpPr>
          <p:nvPr>
            <p:ph type="sldNum" sz="quarter" idx="16"/>
          </p:nvPr>
        </p:nvSpPr>
        <p:spPr/>
        <p:txBody>
          <a:bodyPr/>
          <a:lstStyle>
            <a:lvl1pPr>
              <a:defRPr/>
            </a:lvl1pPr>
          </a:lstStyle>
          <a:p>
            <a:pPr>
              <a:defRPr/>
            </a:pPr>
            <a:fld id="{BD93C34A-DCE7-401A-983A-CB4B3F33792F}" type="slidenum">
              <a:rPr lang="en-GB">
                <a:solidFill>
                  <a:srgbClr val="333F48"/>
                </a:solidFill>
              </a:rPr>
              <a:pPr>
                <a:defRPr/>
              </a:pPr>
              <a:t>‹nº›</a:t>
            </a:fld>
            <a:endParaRPr lang="en-GB">
              <a:solidFill>
                <a:srgbClr val="333F48"/>
              </a:solidFill>
            </a:endParaRPr>
          </a:p>
        </p:txBody>
      </p:sp>
      <p:sp>
        <p:nvSpPr>
          <p:cNvPr id="16" name="Text Placeholder 9"/>
          <p:cNvSpPr>
            <a:spLocks noGrp="1"/>
          </p:cNvSpPr>
          <p:nvPr>
            <p:ph type="body" sz="quarter" idx="17" hasCustomPrompt="1"/>
          </p:nvPr>
        </p:nvSpPr>
        <p:spPr>
          <a:xfrm>
            <a:off x="540000" y="5399290"/>
            <a:ext cx="3852000" cy="360710"/>
          </a:xfrm>
          <a:prstGeom prst="rect">
            <a:avLst/>
          </a:prstGeom>
        </p:spPr>
        <p:txBody>
          <a:bodyPr/>
          <a:lstStyle>
            <a:lvl1pPr marL="0" indent="0">
              <a:spcBef>
                <a:spcPts val="0"/>
              </a:spcBef>
              <a:buNone/>
              <a:defRPr sz="1000"/>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17" name="Text Placeholder 9"/>
          <p:cNvSpPr>
            <a:spLocks noGrp="1"/>
          </p:cNvSpPr>
          <p:nvPr>
            <p:ph type="body" sz="quarter" idx="18" hasCustomPrompt="1"/>
          </p:nvPr>
        </p:nvSpPr>
        <p:spPr>
          <a:xfrm>
            <a:off x="4752000" y="5399290"/>
            <a:ext cx="3852000" cy="360710"/>
          </a:xfrm>
          <a:prstGeom prst="rect">
            <a:avLst/>
          </a:prstGeom>
        </p:spPr>
        <p:txBody>
          <a:bodyPr/>
          <a:lstStyle>
            <a:lvl1pPr marL="0" indent="0">
              <a:spcBef>
                <a:spcPts val="0"/>
              </a:spcBef>
              <a:buNone/>
              <a:defRPr sz="1000"/>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18" name="Content Placeholder 7"/>
          <p:cNvSpPr>
            <a:spLocks noGrp="1"/>
          </p:cNvSpPr>
          <p:nvPr>
            <p:ph sz="quarter" idx="13"/>
          </p:nvPr>
        </p:nvSpPr>
        <p:spPr>
          <a:xfrm>
            <a:off x="4752000" y="1296000"/>
            <a:ext cx="3852000" cy="403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2"/>
          <p:cNvSpPr>
            <a:spLocks noGrp="1"/>
          </p:cNvSpPr>
          <p:nvPr>
            <p:ph idx="1"/>
          </p:nvPr>
        </p:nvSpPr>
        <p:spPr>
          <a:xfrm>
            <a:off x="540000" y="1296000"/>
            <a:ext cx="3852000" cy="403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20" name="Straight Connector 19"/>
          <p:cNvCxnSpPr/>
          <p:nvPr userDrawn="1"/>
        </p:nvCxnSpPr>
        <p:spPr>
          <a:xfrm>
            <a:off x="540000" y="1098000"/>
            <a:ext cx="8064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44947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imag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Date Placeholder 3"/>
          <p:cNvSpPr>
            <a:spLocks noGrp="1"/>
          </p:cNvSpPr>
          <p:nvPr>
            <p:ph type="dt" sz="half" idx="14"/>
          </p:nvPr>
        </p:nvSpPr>
        <p:spPr/>
        <p:txBody>
          <a:bodyPr/>
          <a:lstStyle>
            <a:lvl1pPr>
              <a:defRPr/>
            </a:lvl1pPr>
          </a:lstStyle>
          <a:p>
            <a:pPr>
              <a:defRPr/>
            </a:pPr>
            <a:fld id="{62C43E9D-C91E-4732-BC0E-C3EAACF79C56}" type="datetime1">
              <a:rPr lang="en-GB" smtClean="0">
                <a:solidFill>
                  <a:srgbClr val="333F48"/>
                </a:solidFill>
              </a:rPr>
              <a:pPr>
                <a:defRPr/>
              </a:pPr>
              <a:t>28/10/2015</a:t>
            </a:fld>
            <a:endParaRPr lang="en-GB" dirty="0">
              <a:solidFill>
                <a:srgbClr val="333F48"/>
              </a:solidFill>
            </a:endParaRPr>
          </a:p>
        </p:txBody>
      </p:sp>
      <p:sp>
        <p:nvSpPr>
          <p:cNvPr id="6" name="Footer Placeholder 4"/>
          <p:cNvSpPr>
            <a:spLocks noGrp="1"/>
          </p:cNvSpPr>
          <p:nvPr>
            <p:ph type="ftr" sz="quarter" idx="15"/>
          </p:nvPr>
        </p:nvSpPr>
        <p:spPr/>
        <p:txBody>
          <a:bodyPr/>
          <a:lstStyle>
            <a:lvl1pPr>
              <a:defRPr/>
            </a:lvl1pPr>
          </a:lstStyle>
          <a:p>
            <a:pPr>
              <a:defRPr/>
            </a:pPr>
            <a:r>
              <a:rPr lang="en-GB">
                <a:solidFill>
                  <a:srgbClr val="333F48"/>
                </a:solidFill>
              </a:rPr>
              <a:t>Welcome to ACE in EMEA</a:t>
            </a:r>
            <a:endParaRPr lang="en-GB" dirty="0">
              <a:solidFill>
                <a:srgbClr val="333F48"/>
              </a:solidFill>
            </a:endParaRPr>
          </a:p>
        </p:txBody>
      </p:sp>
      <p:sp>
        <p:nvSpPr>
          <p:cNvPr id="7" name="Slide Number Placeholder 5"/>
          <p:cNvSpPr>
            <a:spLocks noGrp="1"/>
          </p:cNvSpPr>
          <p:nvPr>
            <p:ph type="sldNum" sz="quarter" idx="16"/>
          </p:nvPr>
        </p:nvSpPr>
        <p:spPr/>
        <p:txBody>
          <a:bodyPr/>
          <a:lstStyle>
            <a:lvl1pPr>
              <a:defRPr/>
            </a:lvl1pPr>
          </a:lstStyle>
          <a:p>
            <a:pPr>
              <a:defRPr/>
            </a:pPr>
            <a:fld id="{BD93C34A-DCE7-401A-983A-CB4B3F33792F}" type="slidenum">
              <a:rPr lang="en-GB">
                <a:solidFill>
                  <a:srgbClr val="333F48"/>
                </a:solidFill>
              </a:rPr>
              <a:pPr>
                <a:defRPr/>
              </a:pPr>
              <a:t>‹nº›</a:t>
            </a:fld>
            <a:endParaRPr lang="en-GB">
              <a:solidFill>
                <a:srgbClr val="333F48"/>
              </a:solidFill>
            </a:endParaRPr>
          </a:p>
        </p:txBody>
      </p:sp>
      <p:sp>
        <p:nvSpPr>
          <p:cNvPr id="10" name="Text Placeholder 9"/>
          <p:cNvSpPr>
            <a:spLocks noGrp="1"/>
          </p:cNvSpPr>
          <p:nvPr>
            <p:ph type="body" sz="quarter" idx="17" hasCustomPrompt="1"/>
          </p:nvPr>
        </p:nvSpPr>
        <p:spPr>
          <a:xfrm>
            <a:off x="540000" y="3024000"/>
            <a:ext cx="3852000" cy="360710"/>
          </a:xfrm>
          <a:prstGeom prst="rect">
            <a:avLst/>
          </a:prstGeom>
        </p:spPr>
        <p:txBody>
          <a:bodyPr/>
          <a:lstStyle>
            <a:lvl1pPr marL="0" indent="0">
              <a:spcBef>
                <a:spcPts val="0"/>
              </a:spcBef>
              <a:buNone/>
              <a:defRPr sz="1000"/>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11" name="Text Placeholder 9"/>
          <p:cNvSpPr>
            <a:spLocks noGrp="1"/>
          </p:cNvSpPr>
          <p:nvPr>
            <p:ph type="body" sz="quarter" idx="18" hasCustomPrompt="1"/>
          </p:nvPr>
        </p:nvSpPr>
        <p:spPr>
          <a:xfrm>
            <a:off x="4752000" y="3024000"/>
            <a:ext cx="3852000" cy="360710"/>
          </a:xfrm>
          <a:prstGeom prst="rect">
            <a:avLst/>
          </a:prstGeom>
        </p:spPr>
        <p:txBody>
          <a:bodyPr/>
          <a:lstStyle>
            <a:lvl1pPr marL="0" indent="0">
              <a:spcBef>
                <a:spcPts val="0"/>
              </a:spcBef>
              <a:buNone/>
              <a:defRPr sz="1000"/>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12" name="Content Placeholder 7"/>
          <p:cNvSpPr>
            <a:spLocks noGrp="1"/>
          </p:cNvSpPr>
          <p:nvPr>
            <p:ph sz="quarter" idx="13"/>
          </p:nvPr>
        </p:nvSpPr>
        <p:spPr>
          <a:xfrm>
            <a:off x="4752000" y="1296000"/>
            <a:ext cx="3852000" cy="1656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2"/>
          <p:cNvSpPr>
            <a:spLocks noGrp="1"/>
          </p:cNvSpPr>
          <p:nvPr>
            <p:ph idx="1"/>
          </p:nvPr>
        </p:nvSpPr>
        <p:spPr>
          <a:xfrm>
            <a:off x="540000" y="1296000"/>
            <a:ext cx="3852000" cy="1656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4" name="Straight Connector 13"/>
          <p:cNvCxnSpPr/>
          <p:nvPr userDrawn="1"/>
        </p:nvCxnSpPr>
        <p:spPr>
          <a:xfrm>
            <a:off x="540000" y="1098000"/>
            <a:ext cx="8064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 Placeholder 9"/>
          <p:cNvSpPr>
            <a:spLocks noGrp="1"/>
          </p:cNvSpPr>
          <p:nvPr>
            <p:ph type="body" sz="quarter" idx="21" hasCustomPrompt="1"/>
          </p:nvPr>
        </p:nvSpPr>
        <p:spPr>
          <a:xfrm>
            <a:off x="540000" y="5399914"/>
            <a:ext cx="3852000" cy="360710"/>
          </a:xfrm>
          <a:prstGeom prst="rect">
            <a:avLst/>
          </a:prstGeom>
        </p:spPr>
        <p:txBody>
          <a:bodyPr/>
          <a:lstStyle>
            <a:lvl1pPr marL="0" indent="0">
              <a:spcBef>
                <a:spcPts val="0"/>
              </a:spcBef>
              <a:buNone/>
              <a:defRPr sz="1000"/>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25" name="Text Placeholder 9"/>
          <p:cNvSpPr>
            <a:spLocks noGrp="1"/>
          </p:cNvSpPr>
          <p:nvPr>
            <p:ph type="body" sz="quarter" idx="22" hasCustomPrompt="1"/>
          </p:nvPr>
        </p:nvSpPr>
        <p:spPr>
          <a:xfrm>
            <a:off x="4752000" y="5399914"/>
            <a:ext cx="3852000" cy="360710"/>
          </a:xfrm>
          <a:prstGeom prst="rect">
            <a:avLst/>
          </a:prstGeom>
        </p:spPr>
        <p:txBody>
          <a:bodyPr/>
          <a:lstStyle>
            <a:lvl1pPr marL="0" indent="0">
              <a:spcBef>
                <a:spcPts val="0"/>
              </a:spcBef>
              <a:buNone/>
              <a:defRPr sz="1000"/>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26" name="Content Placeholder 7"/>
          <p:cNvSpPr>
            <a:spLocks noGrp="1"/>
          </p:cNvSpPr>
          <p:nvPr>
            <p:ph sz="quarter" idx="23"/>
          </p:nvPr>
        </p:nvSpPr>
        <p:spPr>
          <a:xfrm>
            <a:off x="4752000" y="3680922"/>
            <a:ext cx="3852000" cy="1656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7" name="Content Placeholder 2"/>
          <p:cNvSpPr>
            <a:spLocks noGrp="1"/>
          </p:cNvSpPr>
          <p:nvPr>
            <p:ph idx="24"/>
          </p:nvPr>
        </p:nvSpPr>
        <p:spPr>
          <a:xfrm>
            <a:off x="540000" y="3680922"/>
            <a:ext cx="3852000" cy="1656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46119799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ople">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8064000" cy="684000"/>
          </a:xfrm>
        </p:spPr>
        <p:txBody>
          <a:bodyPr/>
          <a:lstStyle/>
          <a:p>
            <a:r>
              <a:rPr lang="en-US" smtClean="0"/>
              <a:t>Click to edit Master title style</a:t>
            </a:r>
            <a:endParaRPr lang="en-GB" dirty="0"/>
          </a:p>
        </p:txBody>
      </p:sp>
      <p:sp>
        <p:nvSpPr>
          <p:cNvPr id="5" name="Date Placeholder 3"/>
          <p:cNvSpPr>
            <a:spLocks noGrp="1"/>
          </p:cNvSpPr>
          <p:nvPr>
            <p:ph type="dt" sz="half" idx="14"/>
          </p:nvPr>
        </p:nvSpPr>
        <p:spPr/>
        <p:txBody>
          <a:bodyPr/>
          <a:lstStyle>
            <a:lvl1pPr>
              <a:defRPr/>
            </a:lvl1pPr>
          </a:lstStyle>
          <a:p>
            <a:pPr>
              <a:defRPr/>
            </a:pPr>
            <a:fld id="{850D1469-D462-4CCE-8D39-CC781BF43BC1}" type="datetime1">
              <a:rPr lang="en-GB" smtClean="0">
                <a:solidFill>
                  <a:srgbClr val="333F48"/>
                </a:solidFill>
              </a:rPr>
              <a:pPr>
                <a:defRPr/>
              </a:pPr>
              <a:t>28/10/2015</a:t>
            </a:fld>
            <a:endParaRPr lang="en-GB" dirty="0">
              <a:solidFill>
                <a:srgbClr val="333F48"/>
              </a:solidFill>
            </a:endParaRPr>
          </a:p>
        </p:txBody>
      </p:sp>
      <p:sp>
        <p:nvSpPr>
          <p:cNvPr id="6" name="Footer Placeholder 4"/>
          <p:cNvSpPr>
            <a:spLocks noGrp="1"/>
          </p:cNvSpPr>
          <p:nvPr>
            <p:ph type="ftr" sz="quarter" idx="15"/>
          </p:nvPr>
        </p:nvSpPr>
        <p:spPr/>
        <p:txBody>
          <a:bodyPr/>
          <a:lstStyle>
            <a:lvl1pPr>
              <a:defRPr/>
            </a:lvl1pPr>
          </a:lstStyle>
          <a:p>
            <a:pPr>
              <a:defRPr/>
            </a:pPr>
            <a:r>
              <a:rPr lang="en-GB">
                <a:solidFill>
                  <a:srgbClr val="333F48"/>
                </a:solidFill>
              </a:rPr>
              <a:t>Welcome to ACE in EMEA</a:t>
            </a:r>
            <a:endParaRPr lang="en-GB" dirty="0">
              <a:solidFill>
                <a:srgbClr val="333F48"/>
              </a:solidFill>
            </a:endParaRPr>
          </a:p>
        </p:txBody>
      </p:sp>
      <p:sp>
        <p:nvSpPr>
          <p:cNvPr id="7" name="Slide Number Placeholder 5"/>
          <p:cNvSpPr>
            <a:spLocks noGrp="1"/>
          </p:cNvSpPr>
          <p:nvPr>
            <p:ph type="sldNum" sz="quarter" idx="16"/>
          </p:nvPr>
        </p:nvSpPr>
        <p:spPr/>
        <p:txBody>
          <a:bodyPr/>
          <a:lstStyle>
            <a:lvl1pPr>
              <a:defRPr/>
            </a:lvl1pPr>
          </a:lstStyle>
          <a:p>
            <a:pPr>
              <a:defRPr/>
            </a:pPr>
            <a:fld id="{BD93C34A-DCE7-401A-983A-CB4B3F33792F}" type="slidenum">
              <a:rPr lang="en-GB">
                <a:solidFill>
                  <a:srgbClr val="333F48"/>
                </a:solidFill>
              </a:rPr>
              <a:pPr>
                <a:defRPr/>
              </a:pPr>
              <a:t>‹nº›</a:t>
            </a:fld>
            <a:endParaRPr lang="en-GB">
              <a:solidFill>
                <a:srgbClr val="333F48"/>
              </a:solidFill>
            </a:endParaRPr>
          </a:p>
        </p:txBody>
      </p:sp>
      <p:cxnSp>
        <p:nvCxnSpPr>
          <p:cNvPr id="14" name="Straight Connector 13"/>
          <p:cNvCxnSpPr/>
          <p:nvPr userDrawn="1"/>
        </p:nvCxnSpPr>
        <p:spPr>
          <a:xfrm>
            <a:off x="540000" y="1098000"/>
            <a:ext cx="8064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
          </p:nvPr>
        </p:nvSpPr>
        <p:spPr>
          <a:xfrm>
            <a:off x="540000" y="1304227"/>
            <a:ext cx="1872000" cy="1692000"/>
          </a:xfrm>
          <a:prstGeom prst="rect">
            <a:avLst/>
          </a:prstGeom>
        </p:spPr>
        <p:txBody>
          <a:bodyPr>
            <a:normAutofit/>
          </a:bodyPr>
          <a:lstStyle>
            <a:lvl1pPr>
              <a:defRPr sz="1200"/>
            </a:lvl1pPr>
          </a:lstStyle>
          <a:p>
            <a:pPr lvl="0"/>
            <a:r>
              <a:rPr lang="en-US" smtClean="0"/>
              <a:t>Click to edit Master text styles</a:t>
            </a:r>
          </a:p>
        </p:txBody>
      </p:sp>
      <p:sp>
        <p:nvSpPr>
          <p:cNvPr id="16" name="Content Placeholder 7"/>
          <p:cNvSpPr>
            <a:spLocks noGrp="1"/>
          </p:cNvSpPr>
          <p:nvPr>
            <p:ph sz="quarter" idx="13"/>
          </p:nvPr>
        </p:nvSpPr>
        <p:spPr>
          <a:xfrm>
            <a:off x="4668000" y="1304227"/>
            <a:ext cx="1872000" cy="1692000"/>
          </a:xfrm>
          <a:prstGeom prst="rect">
            <a:avLst/>
          </a:prstGeom>
        </p:spPr>
        <p:txBody>
          <a:bodyPr>
            <a:normAutofit/>
          </a:bodyPr>
          <a:lstStyle>
            <a:lvl1pPr>
              <a:defRPr sz="1200"/>
            </a:lvl1pPr>
          </a:lstStyle>
          <a:p>
            <a:pPr lvl="0"/>
            <a:r>
              <a:rPr lang="en-US" smtClean="0"/>
              <a:t>Click to edit Master text styles</a:t>
            </a:r>
          </a:p>
        </p:txBody>
      </p:sp>
      <p:sp>
        <p:nvSpPr>
          <p:cNvPr id="17" name="Text Placeholder 9"/>
          <p:cNvSpPr>
            <a:spLocks noGrp="1"/>
          </p:cNvSpPr>
          <p:nvPr>
            <p:ph type="body" sz="quarter" idx="21" hasCustomPrompt="1"/>
          </p:nvPr>
        </p:nvSpPr>
        <p:spPr>
          <a:xfrm>
            <a:off x="540000" y="3068960"/>
            <a:ext cx="1872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18" name="Text Placeholder 9"/>
          <p:cNvSpPr>
            <a:spLocks noGrp="1"/>
          </p:cNvSpPr>
          <p:nvPr>
            <p:ph type="body" sz="quarter" idx="22" hasCustomPrompt="1"/>
          </p:nvPr>
        </p:nvSpPr>
        <p:spPr>
          <a:xfrm>
            <a:off x="4668000" y="3068960"/>
            <a:ext cx="1872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19" name="Content Placeholder 2"/>
          <p:cNvSpPr>
            <a:spLocks noGrp="1"/>
          </p:cNvSpPr>
          <p:nvPr>
            <p:ph idx="23"/>
          </p:nvPr>
        </p:nvSpPr>
        <p:spPr>
          <a:xfrm>
            <a:off x="2604000" y="1304227"/>
            <a:ext cx="1872000" cy="1692000"/>
          </a:xfrm>
          <a:prstGeom prst="rect">
            <a:avLst/>
          </a:prstGeom>
        </p:spPr>
        <p:txBody>
          <a:bodyPr>
            <a:normAutofit/>
          </a:bodyPr>
          <a:lstStyle>
            <a:lvl1pPr>
              <a:defRPr sz="1200"/>
            </a:lvl1pPr>
          </a:lstStyle>
          <a:p>
            <a:pPr lvl="0"/>
            <a:r>
              <a:rPr lang="en-US" smtClean="0"/>
              <a:t>Click to edit Master text styles</a:t>
            </a:r>
          </a:p>
        </p:txBody>
      </p:sp>
      <p:sp>
        <p:nvSpPr>
          <p:cNvPr id="20" name="Content Placeholder 2"/>
          <p:cNvSpPr>
            <a:spLocks noGrp="1"/>
          </p:cNvSpPr>
          <p:nvPr>
            <p:ph idx="24"/>
          </p:nvPr>
        </p:nvSpPr>
        <p:spPr>
          <a:xfrm>
            <a:off x="6732000" y="1304227"/>
            <a:ext cx="1872000" cy="1692000"/>
          </a:xfrm>
          <a:prstGeom prst="rect">
            <a:avLst/>
          </a:prstGeom>
        </p:spPr>
        <p:txBody>
          <a:bodyPr>
            <a:normAutofit/>
          </a:bodyPr>
          <a:lstStyle>
            <a:lvl1pPr>
              <a:defRPr sz="1200"/>
            </a:lvl1pPr>
          </a:lstStyle>
          <a:p>
            <a:pPr lvl="0"/>
            <a:r>
              <a:rPr lang="en-US" smtClean="0"/>
              <a:t>Click to edit Master text styles</a:t>
            </a:r>
          </a:p>
        </p:txBody>
      </p:sp>
      <p:sp>
        <p:nvSpPr>
          <p:cNvPr id="21" name="Text Placeholder 9"/>
          <p:cNvSpPr>
            <a:spLocks noGrp="1"/>
          </p:cNvSpPr>
          <p:nvPr>
            <p:ph type="body" sz="quarter" idx="25" hasCustomPrompt="1"/>
          </p:nvPr>
        </p:nvSpPr>
        <p:spPr>
          <a:xfrm>
            <a:off x="2604000" y="3068960"/>
            <a:ext cx="1872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22" name="Text Placeholder 9"/>
          <p:cNvSpPr>
            <a:spLocks noGrp="1"/>
          </p:cNvSpPr>
          <p:nvPr>
            <p:ph type="body" sz="quarter" idx="26" hasCustomPrompt="1"/>
          </p:nvPr>
        </p:nvSpPr>
        <p:spPr>
          <a:xfrm>
            <a:off x="6732000" y="3068960"/>
            <a:ext cx="1872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23" name="Content Placeholder 2"/>
          <p:cNvSpPr>
            <a:spLocks noGrp="1"/>
          </p:cNvSpPr>
          <p:nvPr>
            <p:ph idx="27"/>
          </p:nvPr>
        </p:nvSpPr>
        <p:spPr>
          <a:xfrm>
            <a:off x="540000" y="3649940"/>
            <a:ext cx="1872000" cy="1692000"/>
          </a:xfrm>
          <a:prstGeom prst="rect">
            <a:avLst/>
          </a:prstGeom>
        </p:spPr>
        <p:txBody>
          <a:bodyPr>
            <a:normAutofit/>
          </a:bodyPr>
          <a:lstStyle>
            <a:lvl1pPr>
              <a:defRPr sz="1200"/>
            </a:lvl1pPr>
          </a:lstStyle>
          <a:p>
            <a:pPr lvl="0"/>
            <a:r>
              <a:rPr lang="en-US" smtClean="0"/>
              <a:t>Click to edit Master text styles</a:t>
            </a:r>
          </a:p>
        </p:txBody>
      </p:sp>
      <p:sp>
        <p:nvSpPr>
          <p:cNvPr id="28" name="Content Placeholder 7"/>
          <p:cNvSpPr>
            <a:spLocks noGrp="1"/>
          </p:cNvSpPr>
          <p:nvPr>
            <p:ph sz="quarter" idx="28"/>
          </p:nvPr>
        </p:nvSpPr>
        <p:spPr>
          <a:xfrm>
            <a:off x="4668000" y="3649940"/>
            <a:ext cx="1872000" cy="1692000"/>
          </a:xfrm>
          <a:prstGeom prst="rect">
            <a:avLst/>
          </a:prstGeom>
        </p:spPr>
        <p:txBody>
          <a:bodyPr>
            <a:normAutofit/>
          </a:bodyPr>
          <a:lstStyle>
            <a:lvl1pPr>
              <a:defRPr sz="1200"/>
            </a:lvl1pPr>
          </a:lstStyle>
          <a:p>
            <a:pPr lvl="0"/>
            <a:r>
              <a:rPr lang="en-US" smtClean="0"/>
              <a:t>Click to edit Master text styles</a:t>
            </a:r>
          </a:p>
        </p:txBody>
      </p:sp>
      <p:sp>
        <p:nvSpPr>
          <p:cNvPr id="29" name="Text Placeholder 9"/>
          <p:cNvSpPr>
            <a:spLocks noGrp="1"/>
          </p:cNvSpPr>
          <p:nvPr>
            <p:ph type="body" sz="quarter" idx="29" hasCustomPrompt="1"/>
          </p:nvPr>
        </p:nvSpPr>
        <p:spPr>
          <a:xfrm>
            <a:off x="540000" y="5414673"/>
            <a:ext cx="1872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30" name="Text Placeholder 9"/>
          <p:cNvSpPr>
            <a:spLocks noGrp="1"/>
          </p:cNvSpPr>
          <p:nvPr>
            <p:ph type="body" sz="quarter" idx="30" hasCustomPrompt="1"/>
          </p:nvPr>
        </p:nvSpPr>
        <p:spPr>
          <a:xfrm>
            <a:off x="4668000" y="5414673"/>
            <a:ext cx="1872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31" name="Content Placeholder 2"/>
          <p:cNvSpPr>
            <a:spLocks noGrp="1"/>
          </p:cNvSpPr>
          <p:nvPr>
            <p:ph idx="31"/>
          </p:nvPr>
        </p:nvSpPr>
        <p:spPr>
          <a:xfrm>
            <a:off x="2604000" y="3649940"/>
            <a:ext cx="1872000" cy="1692000"/>
          </a:xfrm>
          <a:prstGeom prst="rect">
            <a:avLst/>
          </a:prstGeom>
        </p:spPr>
        <p:txBody>
          <a:bodyPr>
            <a:normAutofit/>
          </a:bodyPr>
          <a:lstStyle>
            <a:lvl1pPr>
              <a:defRPr sz="1200"/>
            </a:lvl1pPr>
          </a:lstStyle>
          <a:p>
            <a:pPr lvl="0"/>
            <a:r>
              <a:rPr lang="en-US" smtClean="0"/>
              <a:t>Click to edit Master text styles</a:t>
            </a:r>
          </a:p>
        </p:txBody>
      </p:sp>
      <p:sp>
        <p:nvSpPr>
          <p:cNvPr id="32" name="Content Placeholder 2"/>
          <p:cNvSpPr>
            <a:spLocks noGrp="1"/>
          </p:cNvSpPr>
          <p:nvPr>
            <p:ph idx="32"/>
          </p:nvPr>
        </p:nvSpPr>
        <p:spPr>
          <a:xfrm>
            <a:off x="6732000" y="3649940"/>
            <a:ext cx="1872000" cy="1692000"/>
          </a:xfrm>
          <a:prstGeom prst="rect">
            <a:avLst/>
          </a:prstGeom>
        </p:spPr>
        <p:txBody>
          <a:bodyPr>
            <a:normAutofit/>
          </a:bodyPr>
          <a:lstStyle>
            <a:lvl1pPr>
              <a:defRPr sz="1200"/>
            </a:lvl1pPr>
          </a:lstStyle>
          <a:p>
            <a:pPr lvl="0"/>
            <a:r>
              <a:rPr lang="en-US" smtClean="0"/>
              <a:t>Click to edit Master text styles</a:t>
            </a:r>
          </a:p>
        </p:txBody>
      </p:sp>
      <p:sp>
        <p:nvSpPr>
          <p:cNvPr id="33" name="Text Placeholder 9"/>
          <p:cNvSpPr>
            <a:spLocks noGrp="1"/>
          </p:cNvSpPr>
          <p:nvPr>
            <p:ph type="body" sz="quarter" idx="33" hasCustomPrompt="1"/>
          </p:nvPr>
        </p:nvSpPr>
        <p:spPr>
          <a:xfrm>
            <a:off x="2604000" y="5414673"/>
            <a:ext cx="1872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34" name="Text Placeholder 9"/>
          <p:cNvSpPr>
            <a:spLocks noGrp="1"/>
          </p:cNvSpPr>
          <p:nvPr>
            <p:ph type="body" sz="quarter" idx="34" hasCustomPrompt="1"/>
          </p:nvPr>
        </p:nvSpPr>
        <p:spPr>
          <a:xfrm>
            <a:off x="6732000" y="5414673"/>
            <a:ext cx="1872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Tree>
    <p:extLst>
      <p:ext uri="{BB962C8B-B14F-4D97-AF65-F5344CB8AC3E}">
        <p14:creationId xmlns:p14="http://schemas.microsoft.com/office/powerpoint/2010/main" val="223219371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10" name="Rectangle 9"/>
          <p:cNvSpPr/>
          <p:nvPr userDrawn="1"/>
        </p:nvSpPr>
        <p:spPr>
          <a:xfrm>
            <a:off x="180000" y="180000"/>
            <a:ext cx="8784000" cy="64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7" name="Picture Placeholder 6"/>
          <p:cNvSpPr>
            <a:spLocks noGrp="1"/>
          </p:cNvSpPr>
          <p:nvPr>
            <p:ph type="pic" sz="quarter" idx="10"/>
          </p:nvPr>
        </p:nvSpPr>
        <p:spPr>
          <a:xfrm>
            <a:off x="179388" y="179388"/>
            <a:ext cx="8785225" cy="6499225"/>
          </a:xfrm>
        </p:spPr>
        <p:txBody>
          <a:bodyPr/>
          <a:lstStyle/>
          <a:p>
            <a:r>
              <a:rPr lang="en-US" smtClean="0"/>
              <a:t>Click icon to add picture</a:t>
            </a:r>
            <a:endParaRPr lang="en-GB"/>
          </a:p>
        </p:txBody>
      </p:sp>
      <p:sp>
        <p:nvSpPr>
          <p:cNvPr id="8" name="Date Placeholder 7"/>
          <p:cNvSpPr>
            <a:spLocks noGrp="1"/>
          </p:cNvSpPr>
          <p:nvPr>
            <p:ph type="dt" sz="half" idx="11"/>
          </p:nvPr>
        </p:nvSpPr>
        <p:spPr/>
        <p:txBody>
          <a:bodyPr/>
          <a:lstStyle/>
          <a:p>
            <a:pPr>
              <a:defRPr/>
            </a:pPr>
            <a:fld id="{AE5EBF28-B8BA-42C0-A51F-D164769643E5}" type="datetime1">
              <a:rPr lang="en-GB" smtClean="0">
                <a:solidFill>
                  <a:srgbClr val="333F48"/>
                </a:solidFill>
              </a:rPr>
              <a:pPr>
                <a:defRPr/>
              </a:pPr>
              <a:t>28/10/2015</a:t>
            </a:fld>
            <a:endParaRPr lang="en-GB" dirty="0">
              <a:solidFill>
                <a:srgbClr val="333F48"/>
              </a:solidFill>
            </a:endParaRPr>
          </a:p>
        </p:txBody>
      </p:sp>
      <p:sp>
        <p:nvSpPr>
          <p:cNvPr id="13" name="Footer Placeholder 12"/>
          <p:cNvSpPr>
            <a:spLocks noGrp="1"/>
          </p:cNvSpPr>
          <p:nvPr>
            <p:ph type="ftr" sz="quarter" idx="12"/>
          </p:nvPr>
        </p:nvSpPr>
        <p:spPr/>
        <p:txBody>
          <a:bodyPr/>
          <a:lstStyle/>
          <a:p>
            <a:pPr>
              <a:defRPr/>
            </a:pPr>
            <a:r>
              <a:rPr lang="en-GB" smtClean="0">
                <a:solidFill>
                  <a:srgbClr val="333F48"/>
                </a:solidFill>
              </a:rPr>
              <a:t>Welcome to ACE in EMEA</a:t>
            </a:r>
            <a:endParaRPr lang="en-GB" dirty="0">
              <a:solidFill>
                <a:srgbClr val="333F48"/>
              </a:solidFill>
            </a:endParaRPr>
          </a:p>
        </p:txBody>
      </p:sp>
      <p:sp>
        <p:nvSpPr>
          <p:cNvPr id="14" name="Slide Number Placeholder 13"/>
          <p:cNvSpPr>
            <a:spLocks noGrp="1"/>
          </p:cNvSpPr>
          <p:nvPr>
            <p:ph type="sldNum" sz="quarter" idx="13"/>
          </p:nvPr>
        </p:nvSpPr>
        <p:spPr/>
        <p:txBody>
          <a:bodyPr/>
          <a:lstStyle/>
          <a:p>
            <a:pPr>
              <a:defRPr/>
            </a:pPr>
            <a:fld id="{EC76BA09-212A-4B25-A57B-9D2BE0B86414}" type="slidenum">
              <a:rPr lang="en-GB" smtClean="0">
                <a:solidFill>
                  <a:srgbClr val="333F48"/>
                </a:solidFill>
              </a:rPr>
              <a:pPr>
                <a:defRPr/>
              </a:pPr>
              <a:t>‹nº›</a:t>
            </a:fld>
            <a:endParaRPr lang="en-GB" dirty="0">
              <a:solidFill>
                <a:srgbClr val="333F48"/>
              </a:solidFill>
            </a:endParaRPr>
          </a:p>
        </p:txBody>
      </p:sp>
    </p:spTree>
    <p:extLst>
      <p:ext uri="{BB962C8B-B14F-4D97-AF65-F5344CB8AC3E}">
        <p14:creationId xmlns:p14="http://schemas.microsoft.com/office/powerpoint/2010/main" val="205215604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ST LAYOUT">
    <p:spTree>
      <p:nvGrpSpPr>
        <p:cNvPr id="1" name=""/>
        <p:cNvGrpSpPr/>
        <p:nvPr/>
      </p:nvGrpSpPr>
      <p:grpSpPr>
        <a:xfrm>
          <a:off x="0" y="0"/>
          <a:ext cx="0" cy="0"/>
          <a:chOff x="0" y="0"/>
          <a:chExt cx="0" cy="0"/>
        </a:xfrm>
      </p:grpSpPr>
      <p:sp>
        <p:nvSpPr>
          <p:cNvPr id="7" name="Rectangle 6"/>
          <p:cNvSpPr/>
          <p:nvPr userDrawn="1"/>
        </p:nvSpPr>
        <p:spPr>
          <a:xfrm>
            <a:off x="180000" y="180000"/>
            <a:ext cx="8784000" cy="64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cxnSp>
        <p:nvCxnSpPr>
          <p:cNvPr id="8" name="Straight Connector 7"/>
          <p:cNvCxnSpPr/>
          <p:nvPr userDrawn="1"/>
        </p:nvCxnSpPr>
        <p:spPr>
          <a:xfrm>
            <a:off x="360000" y="1098000"/>
            <a:ext cx="842493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9" descr="ace_2c_pos_xlarge_png.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0000" y="6048000"/>
            <a:ext cx="540000" cy="538415"/>
          </a:xfrm>
          <a:prstGeom prst="rect">
            <a:avLst/>
          </a:prstGeom>
          <a:noFill/>
          <a:ln w="9525">
            <a:noFill/>
            <a:miter lim="800000"/>
            <a:headEnd/>
            <a:tailEnd/>
          </a:ln>
        </p:spPr>
      </p:pic>
      <p:sp>
        <p:nvSpPr>
          <p:cNvPr id="10" name="Title 9"/>
          <p:cNvSpPr>
            <a:spLocks noGrp="1"/>
          </p:cNvSpPr>
          <p:nvPr>
            <p:ph type="title"/>
          </p:nvPr>
        </p:nvSpPr>
        <p:spPr/>
        <p:txBody>
          <a:bodyPr/>
          <a:lstStyle/>
          <a:p>
            <a:r>
              <a:rPr lang="en-US" smtClean="0"/>
              <a:t>Click to edit Master title style</a:t>
            </a:r>
            <a:endParaRPr lang="en-GB"/>
          </a:p>
        </p:txBody>
      </p:sp>
      <p:sp>
        <p:nvSpPr>
          <p:cNvPr id="11" name="Date Placeholder 10"/>
          <p:cNvSpPr>
            <a:spLocks noGrp="1"/>
          </p:cNvSpPr>
          <p:nvPr>
            <p:ph type="dt" sz="half" idx="10"/>
          </p:nvPr>
        </p:nvSpPr>
        <p:spPr/>
        <p:txBody>
          <a:bodyPr/>
          <a:lstStyle/>
          <a:p>
            <a:pPr>
              <a:defRPr/>
            </a:pPr>
            <a:fld id="{A38D079B-DA25-4C9E-ACF6-58C8E977EFF9}" type="datetime1">
              <a:rPr lang="en-GB" smtClean="0">
                <a:solidFill>
                  <a:srgbClr val="333F48"/>
                </a:solidFill>
              </a:rPr>
              <a:pPr>
                <a:defRPr/>
              </a:pPr>
              <a:t>28/10/2015</a:t>
            </a:fld>
            <a:endParaRPr lang="en-GB" dirty="0">
              <a:solidFill>
                <a:srgbClr val="333F48"/>
              </a:solidFill>
            </a:endParaRPr>
          </a:p>
        </p:txBody>
      </p:sp>
      <p:sp>
        <p:nvSpPr>
          <p:cNvPr id="12" name="Footer Placeholder 11"/>
          <p:cNvSpPr>
            <a:spLocks noGrp="1"/>
          </p:cNvSpPr>
          <p:nvPr>
            <p:ph type="ftr" sz="quarter" idx="11"/>
          </p:nvPr>
        </p:nvSpPr>
        <p:spPr/>
        <p:txBody>
          <a:bodyPr/>
          <a:lstStyle/>
          <a:p>
            <a:pPr>
              <a:defRPr/>
            </a:pPr>
            <a:r>
              <a:rPr lang="en-GB" smtClean="0">
                <a:solidFill>
                  <a:srgbClr val="333F48"/>
                </a:solidFill>
              </a:rPr>
              <a:t>Welcome to ACE in EMEA</a:t>
            </a:r>
            <a:endParaRPr lang="en-GB" dirty="0">
              <a:solidFill>
                <a:srgbClr val="333F48"/>
              </a:solidFill>
            </a:endParaRPr>
          </a:p>
        </p:txBody>
      </p:sp>
      <p:sp>
        <p:nvSpPr>
          <p:cNvPr id="13" name="Slide Number Placeholder 12"/>
          <p:cNvSpPr>
            <a:spLocks noGrp="1"/>
          </p:cNvSpPr>
          <p:nvPr>
            <p:ph type="sldNum" sz="quarter" idx="12"/>
          </p:nvPr>
        </p:nvSpPr>
        <p:spPr/>
        <p:txBody>
          <a:bodyPr/>
          <a:lstStyle/>
          <a:p>
            <a:pPr>
              <a:defRPr/>
            </a:pPr>
            <a:fld id="{EC76BA09-212A-4B25-A57B-9D2BE0B86414}" type="slidenum">
              <a:rPr lang="en-GB" smtClean="0">
                <a:solidFill>
                  <a:srgbClr val="333F48"/>
                </a:solidFill>
              </a:rPr>
              <a:pPr>
                <a:defRPr/>
              </a:pPr>
              <a:t>‹nº›</a:t>
            </a:fld>
            <a:endParaRPr lang="en-GB" dirty="0">
              <a:solidFill>
                <a:srgbClr val="333F48"/>
              </a:solidFill>
            </a:endParaRPr>
          </a:p>
        </p:txBody>
      </p:sp>
    </p:spTree>
    <p:extLst>
      <p:ext uri="{BB962C8B-B14F-4D97-AF65-F5344CB8AC3E}">
        <p14:creationId xmlns:p14="http://schemas.microsoft.com/office/powerpoint/2010/main" val="39169935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180000" y="180000"/>
            <a:ext cx="8784000" cy="64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pic>
        <p:nvPicPr>
          <p:cNvPr id="5" name="Picture 12" descr="ace_2c_pos_xlarge_png.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0213" y="5049838"/>
            <a:ext cx="1081087" cy="1079500"/>
          </a:xfrm>
          <a:prstGeom prst="rect">
            <a:avLst/>
          </a:prstGeom>
          <a:noFill/>
          <a:ln w="9525">
            <a:noFill/>
            <a:miter lim="800000"/>
            <a:headEnd/>
            <a:tailEnd/>
          </a:ln>
        </p:spPr>
      </p:pic>
      <p:sp>
        <p:nvSpPr>
          <p:cNvPr id="2" name="Title 1"/>
          <p:cNvSpPr>
            <a:spLocks noGrp="1"/>
          </p:cNvSpPr>
          <p:nvPr>
            <p:ph type="ctrTitle" hasCustomPrompt="1"/>
          </p:nvPr>
        </p:nvSpPr>
        <p:spPr>
          <a:xfrm>
            <a:off x="576000" y="1421313"/>
            <a:ext cx="3936458" cy="497726"/>
          </a:xfrm>
          <a:solidFill>
            <a:schemeClr val="bg1"/>
          </a:solidFill>
        </p:spPr>
        <p:txBody>
          <a:bodyPr wrap="none" lIns="36000" tIns="36000" rIns="0" bIns="18000" anchor="ctr" anchorCtr="0">
            <a:spAutoFit/>
          </a:bodyPr>
          <a:lstStyle>
            <a:lvl1pPr algn="l">
              <a:defRPr sz="3200" cap="all" baseline="0">
                <a:solidFill>
                  <a:schemeClr val="tx2"/>
                </a:solidFill>
                <a:latin typeface="Arial" pitchFamily="34" charset="0"/>
                <a:cs typeface="Arial" pitchFamily="34" charset="0"/>
              </a:defRPr>
            </a:lvl1pPr>
          </a:lstStyle>
          <a:p>
            <a:r>
              <a:rPr lang="en-US" dirty="0" smtClean="0"/>
              <a:t>Heading line one</a:t>
            </a:r>
            <a:endParaRPr lang="en-GB" dirty="0"/>
          </a:p>
        </p:txBody>
      </p:sp>
      <p:sp>
        <p:nvSpPr>
          <p:cNvPr id="8" name="Text Placeholder 7"/>
          <p:cNvSpPr>
            <a:spLocks noGrp="1"/>
          </p:cNvSpPr>
          <p:nvPr>
            <p:ph type="body" sz="quarter" idx="10"/>
          </p:nvPr>
        </p:nvSpPr>
        <p:spPr>
          <a:xfrm>
            <a:off x="617538" y="2924174"/>
            <a:ext cx="5610225" cy="1008881"/>
          </a:xfrm>
          <a:prstGeom prst="rect">
            <a:avLst/>
          </a:prstGeom>
        </p:spPr>
        <p:txBody>
          <a:bodyPr/>
          <a:lstStyle>
            <a:lvl1pPr marL="0" indent="0">
              <a:spcBef>
                <a:spcPts val="0"/>
              </a:spcBef>
              <a:buFont typeface="Arial" pitchFamily="34" charset="0"/>
              <a:buNone/>
              <a:defRPr sz="24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smtClean="0"/>
              <a:t>Click to edit Master text styles</a:t>
            </a:r>
          </a:p>
          <a:p>
            <a:pPr lvl="1"/>
            <a:r>
              <a:rPr lang="en-US" smtClean="0"/>
              <a:t>Second level</a:t>
            </a:r>
          </a:p>
        </p:txBody>
      </p:sp>
      <p:sp>
        <p:nvSpPr>
          <p:cNvPr id="11" name="Text Placeholder 10"/>
          <p:cNvSpPr>
            <a:spLocks noGrp="1"/>
          </p:cNvSpPr>
          <p:nvPr>
            <p:ph type="body" sz="quarter" idx="11" hasCustomPrompt="1"/>
          </p:nvPr>
        </p:nvSpPr>
        <p:spPr>
          <a:xfrm>
            <a:off x="617538" y="4137969"/>
            <a:ext cx="5610646" cy="659184"/>
          </a:xfrm>
          <a:prstGeom prst="rect">
            <a:avLst/>
          </a:prstGeom>
        </p:spPr>
        <p:txBody>
          <a:bodyPr/>
          <a:lstStyle>
            <a:lvl1pPr marL="0" indent="0">
              <a:buNone/>
              <a:defRPr/>
            </a:lvl1pPr>
          </a:lstStyle>
          <a:p>
            <a:pPr lvl="0"/>
            <a:r>
              <a:rPr lang="en-US" dirty="0" smtClean="0"/>
              <a:t>Insert date</a:t>
            </a:r>
            <a:endParaRPr lang="en-GB" dirty="0"/>
          </a:p>
        </p:txBody>
      </p:sp>
      <p:sp>
        <p:nvSpPr>
          <p:cNvPr id="7" name="Text Placeholder 6"/>
          <p:cNvSpPr>
            <a:spLocks noGrp="1"/>
          </p:cNvSpPr>
          <p:nvPr>
            <p:ph type="body" sz="quarter" idx="12" hasCustomPrompt="1"/>
          </p:nvPr>
        </p:nvSpPr>
        <p:spPr>
          <a:xfrm>
            <a:off x="576000" y="1995228"/>
            <a:ext cx="3996346" cy="497726"/>
          </a:xfrm>
          <a:prstGeom prst="rect">
            <a:avLst/>
          </a:prstGeom>
          <a:solidFill>
            <a:schemeClr val="bg1"/>
          </a:solidFill>
        </p:spPr>
        <p:txBody>
          <a:bodyPr wrap="none" lIns="36000" tIns="36000" rIns="0" bIns="18000" anchor="ctr" anchorCtr="0">
            <a:spAutoFit/>
          </a:bodyPr>
          <a:lstStyle>
            <a:lvl1pPr marL="0" indent="0">
              <a:lnSpc>
                <a:spcPct val="90000"/>
              </a:lnSpc>
              <a:spcBef>
                <a:spcPts val="0"/>
              </a:spcBef>
              <a:buNone/>
              <a:defRPr sz="3200" cap="all" baseline="0">
                <a:solidFill>
                  <a:schemeClr val="tx2"/>
                </a:solidFill>
              </a:defRPr>
            </a:lvl1pPr>
          </a:lstStyle>
          <a:p>
            <a:pPr lvl="0"/>
            <a:r>
              <a:rPr lang="en-US" dirty="0" smtClean="0"/>
              <a:t>Heading line two</a:t>
            </a:r>
            <a:endParaRPr lang="en-GB" dirty="0"/>
          </a:p>
        </p:txBody>
      </p:sp>
    </p:spTree>
    <p:extLst>
      <p:ext uri="{BB962C8B-B14F-4D97-AF65-F5344CB8AC3E}">
        <p14:creationId xmlns:p14="http://schemas.microsoft.com/office/powerpoint/2010/main" val="382286506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Divider slide with picture">
    <p:spTree>
      <p:nvGrpSpPr>
        <p:cNvPr id="1" name=""/>
        <p:cNvGrpSpPr/>
        <p:nvPr/>
      </p:nvGrpSpPr>
      <p:grpSpPr>
        <a:xfrm>
          <a:off x="0" y="0"/>
          <a:ext cx="0" cy="0"/>
          <a:chOff x="0" y="0"/>
          <a:chExt cx="0" cy="0"/>
        </a:xfrm>
      </p:grpSpPr>
      <p:sp>
        <p:nvSpPr>
          <p:cNvPr id="8" name="Rectangle 7"/>
          <p:cNvSpPr/>
          <p:nvPr userDrawn="1"/>
        </p:nvSpPr>
        <p:spPr>
          <a:xfrm>
            <a:off x="180000" y="180000"/>
            <a:ext cx="8784000" cy="64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10" name="Date Placeholder 9"/>
          <p:cNvSpPr>
            <a:spLocks noGrp="1"/>
          </p:cNvSpPr>
          <p:nvPr>
            <p:ph type="dt" sz="half" idx="10"/>
          </p:nvPr>
        </p:nvSpPr>
        <p:spPr/>
        <p:txBody>
          <a:bodyPr/>
          <a:lstStyle>
            <a:lvl1pPr>
              <a:defRPr>
                <a:solidFill>
                  <a:schemeClr val="tx1"/>
                </a:solidFill>
              </a:defRPr>
            </a:lvl1pPr>
          </a:lstStyle>
          <a:p>
            <a:pPr>
              <a:defRPr/>
            </a:pPr>
            <a:fld id="{BC710D60-0E64-4E51-A7CA-03CD32F60770}" type="datetime1">
              <a:rPr lang="en-GB" smtClean="0">
                <a:solidFill>
                  <a:srgbClr val="333F48"/>
                </a:solidFill>
              </a:rPr>
              <a:pPr>
                <a:defRPr/>
              </a:pPr>
              <a:t>28/10/2015</a:t>
            </a:fld>
            <a:endParaRPr lang="en-GB" dirty="0">
              <a:solidFill>
                <a:srgbClr val="333F48"/>
              </a:solidFill>
            </a:endParaRPr>
          </a:p>
        </p:txBody>
      </p:sp>
      <p:sp>
        <p:nvSpPr>
          <p:cNvPr id="11" name="Footer Placeholder 10"/>
          <p:cNvSpPr>
            <a:spLocks noGrp="1"/>
          </p:cNvSpPr>
          <p:nvPr>
            <p:ph type="ftr" sz="quarter" idx="11"/>
          </p:nvPr>
        </p:nvSpPr>
        <p:spPr/>
        <p:txBody>
          <a:bodyPr/>
          <a:lstStyle>
            <a:lvl1pPr>
              <a:defRPr>
                <a:solidFill>
                  <a:schemeClr val="tx1"/>
                </a:solidFill>
              </a:defRPr>
            </a:lvl1pPr>
          </a:lstStyle>
          <a:p>
            <a:pPr>
              <a:defRPr/>
            </a:pPr>
            <a:r>
              <a:rPr lang="en-GB" smtClean="0">
                <a:solidFill>
                  <a:srgbClr val="333F48"/>
                </a:solidFill>
              </a:rPr>
              <a:t>Welcome to ACE in EMEA</a:t>
            </a:r>
            <a:endParaRPr lang="en-GB" dirty="0">
              <a:solidFill>
                <a:srgbClr val="333F48"/>
              </a:solidFill>
            </a:endParaRPr>
          </a:p>
        </p:txBody>
      </p:sp>
      <p:sp>
        <p:nvSpPr>
          <p:cNvPr id="12" name="Slide Number Placeholder 11"/>
          <p:cNvSpPr>
            <a:spLocks noGrp="1"/>
          </p:cNvSpPr>
          <p:nvPr>
            <p:ph type="sldNum" sz="quarter" idx="12"/>
          </p:nvPr>
        </p:nvSpPr>
        <p:spPr/>
        <p:txBody>
          <a:bodyPr/>
          <a:lstStyle>
            <a:lvl1pPr>
              <a:defRPr>
                <a:solidFill>
                  <a:schemeClr val="tx1"/>
                </a:solidFill>
              </a:defRPr>
            </a:lvl1pPr>
          </a:lstStyle>
          <a:p>
            <a:pPr>
              <a:defRPr/>
            </a:pPr>
            <a:fld id="{EC76BA09-212A-4B25-A57B-9D2BE0B86414}" type="slidenum">
              <a:rPr lang="en-GB" smtClean="0">
                <a:solidFill>
                  <a:srgbClr val="333F48"/>
                </a:solidFill>
              </a:rPr>
              <a:pPr>
                <a:defRPr/>
              </a:pPr>
              <a:t>‹nº›</a:t>
            </a:fld>
            <a:endParaRPr lang="en-GB" dirty="0">
              <a:solidFill>
                <a:srgbClr val="333F48"/>
              </a:solidFill>
            </a:endParaRPr>
          </a:p>
        </p:txBody>
      </p:sp>
      <p:sp>
        <p:nvSpPr>
          <p:cNvPr id="23" name="Title 1"/>
          <p:cNvSpPr>
            <a:spLocks noGrp="1"/>
          </p:cNvSpPr>
          <p:nvPr>
            <p:ph type="ctrTitle" hasCustomPrompt="1"/>
          </p:nvPr>
        </p:nvSpPr>
        <p:spPr>
          <a:xfrm>
            <a:off x="576000" y="1421313"/>
            <a:ext cx="3936458" cy="497726"/>
          </a:xfrm>
          <a:solidFill>
            <a:schemeClr val="bg1"/>
          </a:solidFill>
        </p:spPr>
        <p:txBody>
          <a:bodyPr wrap="none" lIns="36000" tIns="36000" rIns="0" bIns="18000" anchor="ctr" anchorCtr="0">
            <a:spAutoFit/>
          </a:bodyPr>
          <a:lstStyle>
            <a:lvl1pPr algn="l">
              <a:defRPr sz="3200" cap="all" baseline="0">
                <a:solidFill>
                  <a:schemeClr val="tx2"/>
                </a:solidFill>
                <a:latin typeface="Arial" pitchFamily="34" charset="0"/>
                <a:cs typeface="Arial" pitchFamily="34" charset="0"/>
              </a:defRPr>
            </a:lvl1pPr>
          </a:lstStyle>
          <a:p>
            <a:r>
              <a:rPr lang="en-US" dirty="0" smtClean="0"/>
              <a:t>Heading line one</a:t>
            </a:r>
            <a:endParaRPr lang="en-GB" dirty="0"/>
          </a:p>
        </p:txBody>
      </p:sp>
      <p:sp>
        <p:nvSpPr>
          <p:cNvPr id="24" name="Text Placeholder 6"/>
          <p:cNvSpPr>
            <a:spLocks noGrp="1"/>
          </p:cNvSpPr>
          <p:nvPr>
            <p:ph type="body" sz="quarter" idx="13" hasCustomPrompt="1"/>
          </p:nvPr>
        </p:nvSpPr>
        <p:spPr>
          <a:xfrm>
            <a:off x="576000" y="1995228"/>
            <a:ext cx="3996346" cy="497726"/>
          </a:xfrm>
          <a:prstGeom prst="rect">
            <a:avLst/>
          </a:prstGeom>
          <a:solidFill>
            <a:schemeClr val="bg1"/>
          </a:solidFill>
        </p:spPr>
        <p:txBody>
          <a:bodyPr wrap="none" lIns="36000" tIns="36000" rIns="0" bIns="18000" anchor="ctr" anchorCtr="0">
            <a:spAutoFit/>
          </a:bodyPr>
          <a:lstStyle>
            <a:lvl1pPr marL="0" indent="0">
              <a:lnSpc>
                <a:spcPct val="90000"/>
              </a:lnSpc>
              <a:spcBef>
                <a:spcPts val="0"/>
              </a:spcBef>
              <a:buNone/>
              <a:defRPr sz="3200" cap="all" baseline="0">
                <a:solidFill>
                  <a:schemeClr val="tx2"/>
                </a:solidFill>
              </a:defRPr>
            </a:lvl1pPr>
          </a:lstStyle>
          <a:p>
            <a:pPr lvl="0"/>
            <a:r>
              <a:rPr lang="en-US" dirty="0" smtClean="0"/>
              <a:t>Heading line two</a:t>
            </a:r>
            <a:endParaRPr lang="en-GB" dirty="0"/>
          </a:p>
        </p:txBody>
      </p:sp>
      <p:sp>
        <p:nvSpPr>
          <p:cNvPr id="26" name="Text Placeholder 6"/>
          <p:cNvSpPr>
            <a:spLocks noGrp="1"/>
          </p:cNvSpPr>
          <p:nvPr>
            <p:ph type="body" sz="quarter" idx="14" hasCustomPrompt="1"/>
          </p:nvPr>
        </p:nvSpPr>
        <p:spPr>
          <a:xfrm>
            <a:off x="576000" y="3143058"/>
            <a:ext cx="4208969" cy="497726"/>
          </a:xfrm>
          <a:prstGeom prst="rect">
            <a:avLst/>
          </a:prstGeom>
          <a:solidFill>
            <a:schemeClr val="bg1"/>
          </a:solidFill>
        </p:spPr>
        <p:txBody>
          <a:bodyPr wrap="none" lIns="36000" tIns="36000" rIns="0" bIns="18000" anchor="ctr" anchorCtr="0">
            <a:spAutoFit/>
          </a:bodyPr>
          <a:lstStyle>
            <a:lvl1pPr marL="0" indent="0">
              <a:lnSpc>
                <a:spcPct val="90000"/>
              </a:lnSpc>
              <a:spcBef>
                <a:spcPts val="0"/>
              </a:spcBef>
              <a:buNone/>
              <a:defRPr sz="3200" cap="all" baseline="0">
                <a:solidFill>
                  <a:schemeClr val="tx2"/>
                </a:solidFill>
              </a:defRPr>
            </a:lvl1pPr>
          </a:lstStyle>
          <a:p>
            <a:pPr lvl="0"/>
            <a:r>
              <a:rPr lang="en-US" dirty="0" smtClean="0"/>
              <a:t>Heading line four</a:t>
            </a:r>
            <a:endParaRPr lang="en-GB" dirty="0"/>
          </a:p>
        </p:txBody>
      </p:sp>
      <p:sp>
        <p:nvSpPr>
          <p:cNvPr id="28" name="Text Placeholder 6"/>
          <p:cNvSpPr>
            <a:spLocks noGrp="1"/>
          </p:cNvSpPr>
          <p:nvPr>
            <p:ph type="body" sz="quarter" idx="15" hasCustomPrompt="1"/>
          </p:nvPr>
        </p:nvSpPr>
        <p:spPr>
          <a:xfrm>
            <a:off x="576000" y="4290889"/>
            <a:ext cx="3708832" cy="497726"/>
          </a:xfrm>
          <a:prstGeom prst="rect">
            <a:avLst/>
          </a:prstGeom>
          <a:solidFill>
            <a:schemeClr val="bg1"/>
          </a:solidFill>
        </p:spPr>
        <p:txBody>
          <a:bodyPr wrap="none" lIns="36000" tIns="36000" rIns="0" bIns="18000" anchor="ctr" anchorCtr="0">
            <a:spAutoFit/>
          </a:bodyPr>
          <a:lstStyle>
            <a:lvl1pPr marL="0" indent="0">
              <a:lnSpc>
                <a:spcPct val="90000"/>
              </a:lnSpc>
              <a:spcBef>
                <a:spcPts val="0"/>
              </a:spcBef>
              <a:buNone/>
              <a:defRPr sz="3200" cap="all" baseline="0">
                <a:solidFill>
                  <a:schemeClr val="tx2"/>
                </a:solidFill>
              </a:defRPr>
            </a:lvl1pPr>
          </a:lstStyle>
          <a:p>
            <a:pPr lvl="0"/>
            <a:r>
              <a:rPr lang="en-US" dirty="0" smtClean="0"/>
              <a:t>Heading line six</a:t>
            </a:r>
            <a:endParaRPr lang="en-GB" dirty="0"/>
          </a:p>
        </p:txBody>
      </p:sp>
      <p:sp>
        <p:nvSpPr>
          <p:cNvPr id="29" name="Text Placeholder 6"/>
          <p:cNvSpPr>
            <a:spLocks noGrp="1"/>
          </p:cNvSpPr>
          <p:nvPr>
            <p:ph type="body" sz="quarter" idx="16" hasCustomPrompt="1"/>
          </p:nvPr>
        </p:nvSpPr>
        <p:spPr>
          <a:xfrm>
            <a:off x="576000" y="3716973"/>
            <a:ext cx="3958900" cy="497726"/>
          </a:xfrm>
          <a:prstGeom prst="rect">
            <a:avLst/>
          </a:prstGeom>
          <a:solidFill>
            <a:schemeClr val="bg1"/>
          </a:solidFill>
        </p:spPr>
        <p:txBody>
          <a:bodyPr wrap="none" lIns="36000" tIns="36000" rIns="0" bIns="18000" anchor="ctr" anchorCtr="0">
            <a:spAutoFit/>
          </a:bodyPr>
          <a:lstStyle>
            <a:lvl1pPr marL="0" indent="0">
              <a:lnSpc>
                <a:spcPct val="90000"/>
              </a:lnSpc>
              <a:spcBef>
                <a:spcPts val="0"/>
              </a:spcBef>
              <a:buNone/>
              <a:defRPr sz="3200" cap="all" baseline="0">
                <a:solidFill>
                  <a:schemeClr val="tx2"/>
                </a:solidFill>
              </a:defRPr>
            </a:lvl1pPr>
          </a:lstStyle>
          <a:p>
            <a:pPr lvl="0"/>
            <a:r>
              <a:rPr lang="en-US" dirty="0" smtClean="0"/>
              <a:t>Heading line Five</a:t>
            </a:r>
            <a:endParaRPr lang="en-GB" dirty="0"/>
          </a:p>
        </p:txBody>
      </p:sp>
      <p:sp>
        <p:nvSpPr>
          <p:cNvPr id="30" name="Text Placeholder 6"/>
          <p:cNvSpPr>
            <a:spLocks noGrp="1"/>
          </p:cNvSpPr>
          <p:nvPr>
            <p:ph type="body" sz="quarter" idx="17" hasCustomPrompt="1"/>
          </p:nvPr>
        </p:nvSpPr>
        <p:spPr>
          <a:xfrm>
            <a:off x="576000" y="2569143"/>
            <a:ext cx="4430760" cy="497726"/>
          </a:xfrm>
          <a:prstGeom prst="rect">
            <a:avLst/>
          </a:prstGeom>
          <a:solidFill>
            <a:schemeClr val="bg1"/>
          </a:solidFill>
        </p:spPr>
        <p:txBody>
          <a:bodyPr wrap="none" lIns="36000" tIns="36000" rIns="0" bIns="18000" anchor="ctr" anchorCtr="0">
            <a:spAutoFit/>
          </a:bodyPr>
          <a:lstStyle>
            <a:lvl1pPr marL="0" indent="0">
              <a:lnSpc>
                <a:spcPct val="90000"/>
              </a:lnSpc>
              <a:spcBef>
                <a:spcPts val="0"/>
              </a:spcBef>
              <a:buNone/>
              <a:defRPr sz="3200" cap="all" baseline="0">
                <a:solidFill>
                  <a:schemeClr val="tx2"/>
                </a:solidFill>
              </a:defRPr>
            </a:lvl1pPr>
          </a:lstStyle>
          <a:p>
            <a:pPr lvl="0"/>
            <a:r>
              <a:rPr lang="en-US" dirty="0" smtClean="0"/>
              <a:t>Heading line three</a:t>
            </a:r>
            <a:endParaRPr lang="en-GB" dirty="0"/>
          </a:p>
        </p:txBody>
      </p:sp>
      <p:pic>
        <p:nvPicPr>
          <p:cNvPr id="31" name="Picture 12" descr="ace_2c_pos_xlarge_png.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0213" y="5049838"/>
            <a:ext cx="1081087" cy="1079500"/>
          </a:xfrm>
          <a:prstGeom prst="rect">
            <a:avLst/>
          </a:prstGeom>
          <a:noFill/>
          <a:ln w="9525">
            <a:noFill/>
            <a:miter lim="800000"/>
            <a:headEnd/>
            <a:tailEnd/>
          </a:ln>
        </p:spPr>
      </p:pic>
    </p:spTree>
    <p:extLst>
      <p:ext uri="{BB962C8B-B14F-4D97-AF65-F5344CB8AC3E}">
        <p14:creationId xmlns:p14="http://schemas.microsoft.com/office/powerpoint/2010/main" val="200836004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Slide">
    <p:spTree>
      <p:nvGrpSpPr>
        <p:cNvPr id="1" name=""/>
        <p:cNvGrpSpPr/>
        <p:nvPr/>
      </p:nvGrpSpPr>
      <p:grpSpPr>
        <a:xfrm>
          <a:off x="0" y="0"/>
          <a:ext cx="0" cy="0"/>
          <a:chOff x="0" y="0"/>
          <a:chExt cx="0" cy="0"/>
        </a:xfrm>
      </p:grpSpPr>
      <p:sp>
        <p:nvSpPr>
          <p:cNvPr id="3" name="Rectangle 2"/>
          <p:cNvSpPr/>
          <p:nvPr userDrawn="1"/>
        </p:nvSpPr>
        <p:spPr>
          <a:xfrm>
            <a:off x="8532813" y="0"/>
            <a:ext cx="6111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4" name="Rectangle 3"/>
          <p:cNvSpPr/>
          <p:nvPr userDrawn="1"/>
        </p:nvSpPr>
        <p:spPr>
          <a:xfrm>
            <a:off x="180000" y="180000"/>
            <a:ext cx="8784000" cy="64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2" name="Title 1"/>
          <p:cNvSpPr>
            <a:spLocks noGrp="1"/>
          </p:cNvSpPr>
          <p:nvPr>
            <p:ph type="ctrTitle"/>
          </p:nvPr>
        </p:nvSpPr>
        <p:spPr>
          <a:xfrm>
            <a:off x="611188" y="1989137"/>
            <a:ext cx="7561262" cy="2879725"/>
          </a:xfrm>
        </p:spPr>
        <p:txBody>
          <a:bodyPr>
            <a:no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5" name="Date Placeholder 4"/>
          <p:cNvSpPr>
            <a:spLocks noGrp="1"/>
          </p:cNvSpPr>
          <p:nvPr>
            <p:ph type="dt" sz="half" idx="10"/>
          </p:nvPr>
        </p:nvSpPr>
        <p:spPr/>
        <p:txBody>
          <a:bodyPr/>
          <a:lstStyle/>
          <a:p>
            <a:pPr>
              <a:defRPr/>
            </a:pPr>
            <a:fld id="{A442F4A4-B85C-4375-B35E-A1552D0C1DF3}" type="datetime1">
              <a:rPr lang="en-GB" smtClean="0">
                <a:solidFill>
                  <a:srgbClr val="333F48"/>
                </a:solidFill>
              </a:rPr>
              <a:pPr>
                <a:defRPr/>
              </a:pPr>
              <a:t>28/10/2015</a:t>
            </a:fld>
            <a:endParaRPr lang="en-GB" dirty="0">
              <a:solidFill>
                <a:srgbClr val="333F48"/>
              </a:solidFill>
            </a:endParaRPr>
          </a:p>
        </p:txBody>
      </p:sp>
      <p:sp>
        <p:nvSpPr>
          <p:cNvPr id="10" name="Footer Placeholder 9"/>
          <p:cNvSpPr>
            <a:spLocks noGrp="1"/>
          </p:cNvSpPr>
          <p:nvPr>
            <p:ph type="ftr" sz="quarter" idx="11"/>
          </p:nvPr>
        </p:nvSpPr>
        <p:spPr/>
        <p:txBody>
          <a:bodyPr/>
          <a:lstStyle/>
          <a:p>
            <a:pPr>
              <a:defRPr/>
            </a:pPr>
            <a:r>
              <a:rPr lang="en-GB" smtClean="0">
                <a:solidFill>
                  <a:srgbClr val="333F48"/>
                </a:solidFill>
              </a:rPr>
              <a:t>Welcome to ACE in EMEA</a:t>
            </a:r>
            <a:endParaRPr lang="en-GB" dirty="0">
              <a:solidFill>
                <a:srgbClr val="333F48"/>
              </a:solidFill>
            </a:endParaRPr>
          </a:p>
        </p:txBody>
      </p:sp>
      <p:sp>
        <p:nvSpPr>
          <p:cNvPr id="11" name="Slide Number Placeholder 10"/>
          <p:cNvSpPr>
            <a:spLocks noGrp="1"/>
          </p:cNvSpPr>
          <p:nvPr>
            <p:ph type="sldNum" sz="quarter" idx="12"/>
          </p:nvPr>
        </p:nvSpPr>
        <p:spPr/>
        <p:txBody>
          <a:bodyPr/>
          <a:lstStyle/>
          <a:p>
            <a:pPr>
              <a:defRPr/>
            </a:pPr>
            <a:fld id="{EC76BA09-212A-4B25-A57B-9D2BE0B86414}" type="slidenum">
              <a:rPr lang="en-GB" smtClean="0">
                <a:solidFill>
                  <a:srgbClr val="333F48"/>
                </a:solidFill>
              </a:rPr>
              <a:pPr>
                <a:defRPr/>
              </a:pPr>
              <a:t>‹nº›</a:t>
            </a:fld>
            <a:endParaRPr lang="en-GB" dirty="0">
              <a:solidFill>
                <a:srgbClr val="333F48"/>
              </a:solidFill>
            </a:endParaRPr>
          </a:p>
        </p:txBody>
      </p:sp>
      <p:pic>
        <p:nvPicPr>
          <p:cNvPr id="12" name="Picture 9" descr="ace_2c_pos_xlarge_png.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0000" y="6048000"/>
            <a:ext cx="540000" cy="538415"/>
          </a:xfrm>
          <a:prstGeom prst="rect">
            <a:avLst/>
          </a:prstGeom>
          <a:noFill/>
          <a:ln w="9525">
            <a:noFill/>
            <a:miter lim="800000"/>
            <a:headEnd/>
            <a:tailEnd/>
          </a:ln>
        </p:spPr>
      </p:pic>
    </p:spTree>
    <p:extLst>
      <p:ext uri="{BB962C8B-B14F-4D97-AF65-F5344CB8AC3E}">
        <p14:creationId xmlns:p14="http://schemas.microsoft.com/office/powerpoint/2010/main" val="88775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8064000" cy="684000"/>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9FCC3A79-57B6-4D2D-8743-F6F4C0E19004}" type="datetime1">
              <a:rPr lang="en-GB" smtClean="0"/>
              <a:t>28/10/2015</a:t>
            </a:fld>
            <a:endParaRPr lang="en-GB" dirty="0"/>
          </a:p>
        </p:txBody>
      </p:sp>
      <p:sp>
        <p:nvSpPr>
          <p:cNvPr id="4" name="Footer Placeholder 3"/>
          <p:cNvSpPr>
            <a:spLocks noGrp="1"/>
          </p:cNvSpPr>
          <p:nvPr>
            <p:ph type="ftr" sz="quarter" idx="11"/>
          </p:nvPr>
        </p:nvSpPr>
        <p:spPr/>
        <p:txBody>
          <a:bodyPr/>
          <a:lstStyle/>
          <a:p>
            <a:pPr>
              <a:defRPr/>
            </a:pPr>
            <a:r>
              <a:rPr lang="en-GB" smtClean="0"/>
              <a:t>Welcome to ACE in EMEA</a:t>
            </a:r>
            <a:endParaRPr lang="en-GB" dirty="0"/>
          </a:p>
        </p:txBody>
      </p:sp>
      <p:sp>
        <p:nvSpPr>
          <p:cNvPr id="5" name="Slide Number Placeholder 4"/>
          <p:cNvSpPr>
            <a:spLocks noGrp="1"/>
          </p:cNvSpPr>
          <p:nvPr>
            <p:ph type="sldNum" sz="quarter" idx="12"/>
          </p:nvPr>
        </p:nvSpPr>
        <p:spPr/>
        <p:txBody>
          <a:bodyPr/>
          <a:lstStyle/>
          <a:p>
            <a:pPr>
              <a:defRPr/>
            </a:pPr>
            <a:fld id="{EC76BA09-212A-4B25-A57B-9D2BE0B86414}" type="slidenum">
              <a:rPr lang="en-GB" smtClean="0"/>
              <a:pPr>
                <a:defRPr/>
              </a:pPr>
              <a:t>‹nº›</a:t>
            </a:fld>
            <a:endParaRPr lang="en-GB" dirty="0"/>
          </a:p>
        </p:txBody>
      </p:sp>
      <p:sp>
        <p:nvSpPr>
          <p:cNvPr id="7" name="Content Placeholder 6"/>
          <p:cNvSpPr>
            <a:spLocks noGrp="1"/>
          </p:cNvSpPr>
          <p:nvPr>
            <p:ph sz="quarter" idx="14"/>
          </p:nvPr>
        </p:nvSpPr>
        <p:spPr>
          <a:xfrm>
            <a:off x="539750" y="1296000"/>
            <a:ext cx="8064000" cy="44644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10" name="Straight Connector 9"/>
          <p:cNvCxnSpPr/>
          <p:nvPr userDrawn="1"/>
        </p:nvCxnSpPr>
        <p:spPr>
          <a:xfrm>
            <a:off x="540000" y="1098000"/>
            <a:ext cx="8064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97181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89831895-D275-4CE0-8DFA-701D5721D84C}" type="datetime1">
              <a:rPr lang="en-GB" smtClean="0">
                <a:solidFill>
                  <a:srgbClr val="333F48"/>
                </a:solidFill>
              </a:rPr>
              <a:pPr>
                <a:defRPr/>
              </a:pPr>
              <a:t>28/10/2015</a:t>
            </a:fld>
            <a:endParaRPr lang="en-GB" dirty="0">
              <a:solidFill>
                <a:srgbClr val="333F48"/>
              </a:solidFill>
            </a:endParaRPr>
          </a:p>
        </p:txBody>
      </p:sp>
      <p:sp>
        <p:nvSpPr>
          <p:cNvPr id="4" name="Footer Placeholder 3"/>
          <p:cNvSpPr>
            <a:spLocks noGrp="1"/>
          </p:cNvSpPr>
          <p:nvPr>
            <p:ph type="ftr" sz="quarter" idx="11"/>
          </p:nvPr>
        </p:nvSpPr>
        <p:spPr/>
        <p:txBody>
          <a:bodyPr/>
          <a:lstStyle/>
          <a:p>
            <a:pPr>
              <a:defRPr/>
            </a:pPr>
            <a:r>
              <a:rPr lang="en-GB" smtClean="0">
                <a:solidFill>
                  <a:srgbClr val="333F48"/>
                </a:solidFill>
              </a:rPr>
              <a:t>Welcome to ACE in EMEA</a:t>
            </a:r>
            <a:endParaRPr lang="en-GB" dirty="0">
              <a:solidFill>
                <a:srgbClr val="333F48"/>
              </a:solidFill>
            </a:endParaRPr>
          </a:p>
        </p:txBody>
      </p:sp>
      <p:sp>
        <p:nvSpPr>
          <p:cNvPr id="5" name="Slide Number Placeholder 4"/>
          <p:cNvSpPr>
            <a:spLocks noGrp="1"/>
          </p:cNvSpPr>
          <p:nvPr>
            <p:ph type="sldNum" sz="quarter" idx="12"/>
          </p:nvPr>
        </p:nvSpPr>
        <p:spPr/>
        <p:txBody>
          <a:bodyPr/>
          <a:lstStyle/>
          <a:p>
            <a:pPr>
              <a:defRPr/>
            </a:pPr>
            <a:fld id="{EC76BA09-212A-4B25-A57B-9D2BE0B86414}" type="slidenum">
              <a:rPr lang="en-GB" smtClean="0">
                <a:solidFill>
                  <a:srgbClr val="333F48"/>
                </a:solidFill>
              </a:rPr>
              <a:pPr>
                <a:defRPr/>
              </a:pPr>
              <a:t>‹nº›</a:t>
            </a:fld>
            <a:endParaRPr lang="en-GB" dirty="0">
              <a:solidFill>
                <a:srgbClr val="333F48"/>
              </a:solidFill>
            </a:endParaRPr>
          </a:p>
        </p:txBody>
      </p:sp>
    </p:spTree>
    <p:extLst>
      <p:ext uri="{BB962C8B-B14F-4D97-AF65-F5344CB8AC3E}">
        <p14:creationId xmlns:p14="http://schemas.microsoft.com/office/powerpoint/2010/main" val="1448267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611188" y="1268413"/>
            <a:ext cx="3600450" cy="46815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ontent Placeholder 7"/>
          <p:cNvSpPr>
            <a:spLocks noGrp="1"/>
          </p:cNvSpPr>
          <p:nvPr>
            <p:ph sz="quarter" idx="13"/>
          </p:nvPr>
        </p:nvSpPr>
        <p:spPr>
          <a:xfrm>
            <a:off x="4572000" y="1268413"/>
            <a:ext cx="3600450" cy="46815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3"/>
          <p:cNvSpPr>
            <a:spLocks noGrp="1"/>
          </p:cNvSpPr>
          <p:nvPr>
            <p:ph type="dt" sz="half" idx="14"/>
          </p:nvPr>
        </p:nvSpPr>
        <p:spPr/>
        <p:txBody>
          <a:bodyPr/>
          <a:lstStyle>
            <a:lvl1pPr>
              <a:defRPr/>
            </a:lvl1pPr>
          </a:lstStyle>
          <a:p>
            <a:pPr>
              <a:defRPr/>
            </a:pPr>
            <a:fld id="{9F4CEB0F-ECED-4736-AE47-8E6FA1E54C57}" type="datetime1">
              <a:rPr lang="en-GB" smtClean="0">
                <a:solidFill>
                  <a:srgbClr val="333F48"/>
                </a:solidFill>
              </a:rPr>
              <a:pPr>
                <a:defRPr/>
              </a:pPr>
              <a:t>28/10/2015</a:t>
            </a:fld>
            <a:endParaRPr lang="en-GB" dirty="0">
              <a:solidFill>
                <a:srgbClr val="333F48"/>
              </a:solidFill>
            </a:endParaRPr>
          </a:p>
        </p:txBody>
      </p:sp>
      <p:sp>
        <p:nvSpPr>
          <p:cNvPr id="6" name="Footer Placeholder 4"/>
          <p:cNvSpPr>
            <a:spLocks noGrp="1"/>
          </p:cNvSpPr>
          <p:nvPr>
            <p:ph type="ftr" sz="quarter" idx="15"/>
          </p:nvPr>
        </p:nvSpPr>
        <p:spPr/>
        <p:txBody>
          <a:bodyPr/>
          <a:lstStyle>
            <a:lvl1pPr>
              <a:defRPr/>
            </a:lvl1pPr>
          </a:lstStyle>
          <a:p>
            <a:pPr>
              <a:defRPr/>
            </a:pPr>
            <a:r>
              <a:rPr lang="en-GB">
                <a:solidFill>
                  <a:srgbClr val="333F48"/>
                </a:solidFill>
              </a:rPr>
              <a:t>Welcome to ACE in EMEA</a:t>
            </a:r>
            <a:endParaRPr lang="en-GB" dirty="0">
              <a:solidFill>
                <a:srgbClr val="333F48"/>
              </a:solidFill>
            </a:endParaRPr>
          </a:p>
        </p:txBody>
      </p:sp>
      <p:sp>
        <p:nvSpPr>
          <p:cNvPr id="7" name="Slide Number Placeholder 5"/>
          <p:cNvSpPr>
            <a:spLocks noGrp="1"/>
          </p:cNvSpPr>
          <p:nvPr>
            <p:ph type="sldNum" sz="quarter" idx="16"/>
          </p:nvPr>
        </p:nvSpPr>
        <p:spPr/>
        <p:txBody>
          <a:bodyPr/>
          <a:lstStyle>
            <a:lvl1pPr>
              <a:defRPr/>
            </a:lvl1pPr>
          </a:lstStyle>
          <a:p>
            <a:pPr>
              <a:defRPr/>
            </a:pPr>
            <a:fld id="{BD93C34A-DCE7-401A-983A-CB4B3F33792F}" type="slidenum">
              <a:rPr lang="en-GB">
                <a:solidFill>
                  <a:srgbClr val="333F48"/>
                </a:solidFill>
              </a:rPr>
              <a:pPr>
                <a:defRPr/>
              </a:pPr>
              <a:t>‹nº›</a:t>
            </a:fld>
            <a:endParaRPr lang="en-GB">
              <a:solidFill>
                <a:srgbClr val="333F48"/>
              </a:solidFill>
            </a:endParaRPr>
          </a:p>
        </p:txBody>
      </p:sp>
    </p:spTree>
    <p:extLst>
      <p:ext uri="{BB962C8B-B14F-4D97-AF65-F5344CB8AC3E}">
        <p14:creationId xmlns:p14="http://schemas.microsoft.com/office/powerpoint/2010/main" val="20402626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imag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611188" y="1268413"/>
            <a:ext cx="3600450" cy="424881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ontent Placeholder 7"/>
          <p:cNvSpPr>
            <a:spLocks noGrp="1"/>
          </p:cNvSpPr>
          <p:nvPr>
            <p:ph sz="quarter" idx="13"/>
          </p:nvPr>
        </p:nvSpPr>
        <p:spPr>
          <a:xfrm>
            <a:off x="4572000" y="1268413"/>
            <a:ext cx="3600450" cy="424881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3"/>
          <p:cNvSpPr>
            <a:spLocks noGrp="1"/>
          </p:cNvSpPr>
          <p:nvPr>
            <p:ph type="dt" sz="half" idx="14"/>
          </p:nvPr>
        </p:nvSpPr>
        <p:spPr/>
        <p:txBody>
          <a:bodyPr/>
          <a:lstStyle>
            <a:lvl1pPr>
              <a:defRPr/>
            </a:lvl1pPr>
          </a:lstStyle>
          <a:p>
            <a:pPr>
              <a:defRPr/>
            </a:pPr>
            <a:fld id="{06692419-0283-46AB-BFEB-E173BDADC6B1}" type="datetime1">
              <a:rPr lang="en-GB" smtClean="0">
                <a:solidFill>
                  <a:srgbClr val="333F48"/>
                </a:solidFill>
              </a:rPr>
              <a:pPr>
                <a:defRPr/>
              </a:pPr>
              <a:t>28/10/2015</a:t>
            </a:fld>
            <a:endParaRPr lang="en-GB" dirty="0">
              <a:solidFill>
                <a:srgbClr val="333F48"/>
              </a:solidFill>
            </a:endParaRPr>
          </a:p>
        </p:txBody>
      </p:sp>
      <p:sp>
        <p:nvSpPr>
          <p:cNvPr id="6" name="Footer Placeholder 4"/>
          <p:cNvSpPr>
            <a:spLocks noGrp="1"/>
          </p:cNvSpPr>
          <p:nvPr>
            <p:ph type="ftr" sz="quarter" idx="15"/>
          </p:nvPr>
        </p:nvSpPr>
        <p:spPr/>
        <p:txBody>
          <a:bodyPr/>
          <a:lstStyle>
            <a:lvl1pPr>
              <a:defRPr/>
            </a:lvl1pPr>
          </a:lstStyle>
          <a:p>
            <a:pPr>
              <a:defRPr/>
            </a:pPr>
            <a:r>
              <a:rPr lang="en-GB">
                <a:solidFill>
                  <a:srgbClr val="333F48"/>
                </a:solidFill>
              </a:rPr>
              <a:t>Welcome to ACE in EMEA</a:t>
            </a:r>
            <a:endParaRPr lang="en-GB" dirty="0">
              <a:solidFill>
                <a:srgbClr val="333F48"/>
              </a:solidFill>
            </a:endParaRPr>
          </a:p>
        </p:txBody>
      </p:sp>
      <p:sp>
        <p:nvSpPr>
          <p:cNvPr id="7" name="Slide Number Placeholder 5"/>
          <p:cNvSpPr>
            <a:spLocks noGrp="1"/>
          </p:cNvSpPr>
          <p:nvPr>
            <p:ph type="sldNum" sz="quarter" idx="16"/>
          </p:nvPr>
        </p:nvSpPr>
        <p:spPr/>
        <p:txBody>
          <a:bodyPr/>
          <a:lstStyle>
            <a:lvl1pPr>
              <a:defRPr/>
            </a:lvl1pPr>
          </a:lstStyle>
          <a:p>
            <a:pPr>
              <a:defRPr/>
            </a:pPr>
            <a:fld id="{BD93C34A-DCE7-401A-983A-CB4B3F33792F}" type="slidenum">
              <a:rPr lang="en-GB">
                <a:solidFill>
                  <a:srgbClr val="333F48"/>
                </a:solidFill>
              </a:rPr>
              <a:pPr>
                <a:defRPr/>
              </a:pPr>
              <a:t>‹nº›</a:t>
            </a:fld>
            <a:endParaRPr lang="en-GB">
              <a:solidFill>
                <a:srgbClr val="333F48"/>
              </a:solidFill>
            </a:endParaRPr>
          </a:p>
        </p:txBody>
      </p:sp>
      <p:sp>
        <p:nvSpPr>
          <p:cNvPr id="10" name="Text Placeholder 9"/>
          <p:cNvSpPr>
            <a:spLocks noGrp="1"/>
          </p:cNvSpPr>
          <p:nvPr>
            <p:ph type="body" sz="quarter" idx="17" hasCustomPrompt="1"/>
          </p:nvPr>
        </p:nvSpPr>
        <p:spPr>
          <a:xfrm>
            <a:off x="611188" y="5589240"/>
            <a:ext cx="3600450" cy="360710"/>
          </a:xfrm>
          <a:prstGeom prst="rect">
            <a:avLst/>
          </a:prstGeom>
        </p:spPr>
        <p:txBody>
          <a:bodyPr/>
          <a:lstStyle>
            <a:lvl1pPr marL="0" indent="0">
              <a:spcBef>
                <a:spcPts val="0"/>
              </a:spcBef>
              <a:buNone/>
              <a:defRPr sz="1000"/>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11" name="Text Placeholder 9"/>
          <p:cNvSpPr>
            <a:spLocks noGrp="1"/>
          </p:cNvSpPr>
          <p:nvPr>
            <p:ph type="body" sz="quarter" idx="18" hasCustomPrompt="1"/>
          </p:nvPr>
        </p:nvSpPr>
        <p:spPr>
          <a:xfrm>
            <a:off x="4572000" y="5589240"/>
            <a:ext cx="3600450" cy="360710"/>
          </a:xfrm>
          <a:prstGeom prst="rect">
            <a:avLst/>
          </a:prstGeom>
        </p:spPr>
        <p:txBody>
          <a:bodyPr/>
          <a:lstStyle>
            <a:lvl1pPr marL="0" indent="0">
              <a:spcBef>
                <a:spcPts val="0"/>
              </a:spcBef>
              <a:buNone/>
              <a:defRPr sz="1000"/>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Tree>
    <p:extLst>
      <p:ext uri="{BB962C8B-B14F-4D97-AF65-F5344CB8AC3E}">
        <p14:creationId xmlns:p14="http://schemas.microsoft.com/office/powerpoint/2010/main" val="86023835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Four imag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611188" y="1268413"/>
            <a:ext cx="3600450" cy="1800000"/>
          </a:xfrm>
          <a:prstGeom prst="rect">
            <a:avLst/>
          </a:prstGeom>
        </p:spPr>
        <p:txBody>
          <a:bodyPr/>
          <a:lstStyle/>
          <a:p>
            <a:pPr lvl="0"/>
            <a:r>
              <a:rPr lang="en-US" smtClean="0"/>
              <a:t>Click to edit Master text styles</a:t>
            </a:r>
          </a:p>
        </p:txBody>
      </p:sp>
      <p:sp>
        <p:nvSpPr>
          <p:cNvPr id="8" name="Content Placeholder 7"/>
          <p:cNvSpPr>
            <a:spLocks noGrp="1"/>
          </p:cNvSpPr>
          <p:nvPr>
            <p:ph sz="quarter" idx="13"/>
          </p:nvPr>
        </p:nvSpPr>
        <p:spPr>
          <a:xfrm>
            <a:off x="4572000" y="1268413"/>
            <a:ext cx="3600450" cy="1800000"/>
          </a:xfrm>
          <a:prstGeom prst="rect">
            <a:avLst/>
          </a:prstGeom>
        </p:spPr>
        <p:txBody>
          <a:body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43D7BFD1-8520-4567-A860-83049FFC5403}" type="datetime1">
              <a:rPr lang="en-GB" smtClean="0">
                <a:solidFill>
                  <a:srgbClr val="333F48"/>
                </a:solidFill>
              </a:rPr>
              <a:pPr>
                <a:defRPr/>
              </a:pPr>
              <a:t>28/10/2015</a:t>
            </a:fld>
            <a:endParaRPr lang="en-GB" dirty="0">
              <a:solidFill>
                <a:srgbClr val="333F48"/>
              </a:solidFill>
            </a:endParaRPr>
          </a:p>
        </p:txBody>
      </p:sp>
      <p:sp>
        <p:nvSpPr>
          <p:cNvPr id="6" name="Footer Placeholder 4"/>
          <p:cNvSpPr>
            <a:spLocks noGrp="1"/>
          </p:cNvSpPr>
          <p:nvPr>
            <p:ph type="ftr" sz="quarter" idx="15"/>
          </p:nvPr>
        </p:nvSpPr>
        <p:spPr/>
        <p:txBody>
          <a:bodyPr/>
          <a:lstStyle>
            <a:lvl1pPr>
              <a:defRPr/>
            </a:lvl1pPr>
          </a:lstStyle>
          <a:p>
            <a:pPr>
              <a:defRPr/>
            </a:pPr>
            <a:r>
              <a:rPr lang="en-GB">
                <a:solidFill>
                  <a:srgbClr val="333F48"/>
                </a:solidFill>
              </a:rPr>
              <a:t>Welcome to ACE in EMEA</a:t>
            </a:r>
            <a:endParaRPr lang="en-GB" dirty="0">
              <a:solidFill>
                <a:srgbClr val="333F48"/>
              </a:solidFill>
            </a:endParaRPr>
          </a:p>
        </p:txBody>
      </p:sp>
      <p:sp>
        <p:nvSpPr>
          <p:cNvPr id="7" name="Slide Number Placeholder 5"/>
          <p:cNvSpPr>
            <a:spLocks noGrp="1"/>
          </p:cNvSpPr>
          <p:nvPr>
            <p:ph type="sldNum" sz="quarter" idx="16"/>
          </p:nvPr>
        </p:nvSpPr>
        <p:spPr/>
        <p:txBody>
          <a:bodyPr/>
          <a:lstStyle>
            <a:lvl1pPr>
              <a:defRPr/>
            </a:lvl1pPr>
          </a:lstStyle>
          <a:p>
            <a:pPr>
              <a:defRPr/>
            </a:pPr>
            <a:fld id="{BD93C34A-DCE7-401A-983A-CB4B3F33792F}" type="slidenum">
              <a:rPr lang="en-GB">
                <a:solidFill>
                  <a:srgbClr val="333F48"/>
                </a:solidFill>
              </a:rPr>
              <a:pPr>
                <a:defRPr/>
              </a:pPr>
              <a:t>‹nº›</a:t>
            </a:fld>
            <a:endParaRPr lang="en-GB">
              <a:solidFill>
                <a:srgbClr val="333F48"/>
              </a:solidFill>
            </a:endParaRPr>
          </a:p>
        </p:txBody>
      </p:sp>
      <p:sp>
        <p:nvSpPr>
          <p:cNvPr id="10" name="Text Placeholder 9"/>
          <p:cNvSpPr>
            <a:spLocks noGrp="1"/>
          </p:cNvSpPr>
          <p:nvPr>
            <p:ph type="body" sz="quarter" idx="17" hasCustomPrompt="1"/>
          </p:nvPr>
        </p:nvSpPr>
        <p:spPr>
          <a:xfrm>
            <a:off x="611560" y="5588570"/>
            <a:ext cx="3600450" cy="360710"/>
          </a:xfrm>
          <a:prstGeom prst="rect">
            <a:avLst/>
          </a:prstGeom>
        </p:spPr>
        <p:txBody>
          <a:bodyPr/>
          <a:lstStyle>
            <a:lvl1pPr marL="0" indent="0">
              <a:spcBef>
                <a:spcPts val="0"/>
              </a:spcBef>
              <a:buNone/>
              <a:defRPr sz="1000"/>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11" name="Text Placeholder 9"/>
          <p:cNvSpPr>
            <a:spLocks noGrp="1"/>
          </p:cNvSpPr>
          <p:nvPr>
            <p:ph type="body" sz="quarter" idx="18" hasCustomPrompt="1"/>
          </p:nvPr>
        </p:nvSpPr>
        <p:spPr>
          <a:xfrm>
            <a:off x="4572372" y="5588570"/>
            <a:ext cx="3600450" cy="360710"/>
          </a:xfrm>
          <a:prstGeom prst="rect">
            <a:avLst/>
          </a:prstGeom>
        </p:spPr>
        <p:txBody>
          <a:bodyPr/>
          <a:lstStyle>
            <a:lvl1pPr marL="0" indent="0">
              <a:spcBef>
                <a:spcPts val="0"/>
              </a:spcBef>
              <a:buNone/>
              <a:defRPr sz="1000"/>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12" name="Content Placeholder 2"/>
          <p:cNvSpPr>
            <a:spLocks noGrp="1"/>
          </p:cNvSpPr>
          <p:nvPr>
            <p:ph idx="19"/>
          </p:nvPr>
        </p:nvSpPr>
        <p:spPr>
          <a:xfrm>
            <a:off x="611560" y="3717032"/>
            <a:ext cx="3600450" cy="1800000"/>
          </a:xfrm>
          <a:prstGeom prst="rect">
            <a:avLst/>
          </a:prstGeom>
        </p:spPr>
        <p:txBody>
          <a:bodyPr/>
          <a:lstStyle/>
          <a:p>
            <a:pPr lvl="0"/>
            <a:r>
              <a:rPr lang="en-US" smtClean="0"/>
              <a:t>Click to edit Master text styles</a:t>
            </a:r>
          </a:p>
        </p:txBody>
      </p:sp>
      <p:sp>
        <p:nvSpPr>
          <p:cNvPr id="13" name="Content Placeholder 7"/>
          <p:cNvSpPr>
            <a:spLocks noGrp="1"/>
          </p:cNvSpPr>
          <p:nvPr>
            <p:ph sz="quarter" idx="20"/>
          </p:nvPr>
        </p:nvSpPr>
        <p:spPr>
          <a:xfrm>
            <a:off x="4572372" y="3717032"/>
            <a:ext cx="3600450" cy="1800000"/>
          </a:xfrm>
          <a:prstGeom prst="rect">
            <a:avLst/>
          </a:prstGeom>
        </p:spPr>
        <p:txBody>
          <a:bodyPr/>
          <a:lstStyle/>
          <a:p>
            <a:pPr lvl="0"/>
            <a:r>
              <a:rPr lang="en-US" smtClean="0"/>
              <a:t>Click to edit Master text styles</a:t>
            </a:r>
          </a:p>
        </p:txBody>
      </p:sp>
      <p:sp>
        <p:nvSpPr>
          <p:cNvPr id="14" name="Text Placeholder 9"/>
          <p:cNvSpPr>
            <a:spLocks noGrp="1"/>
          </p:cNvSpPr>
          <p:nvPr>
            <p:ph type="body" sz="quarter" idx="21" hasCustomPrompt="1"/>
          </p:nvPr>
        </p:nvSpPr>
        <p:spPr>
          <a:xfrm>
            <a:off x="611188" y="3140298"/>
            <a:ext cx="3600450" cy="360710"/>
          </a:xfrm>
          <a:prstGeom prst="rect">
            <a:avLst/>
          </a:prstGeom>
        </p:spPr>
        <p:txBody>
          <a:bodyPr/>
          <a:lstStyle>
            <a:lvl1pPr marL="0" indent="0">
              <a:spcBef>
                <a:spcPts val="0"/>
              </a:spcBef>
              <a:buNone/>
              <a:defRPr sz="1000"/>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15" name="Text Placeholder 9"/>
          <p:cNvSpPr>
            <a:spLocks noGrp="1"/>
          </p:cNvSpPr>
          <p:nvPr>
            <p:ph type="body" sz="quarter" idx="22" hasCustomPrompt="1"/>
          </p:nvPr>
        </p:nvSpPr>
        <p:spPr>
          <a:xfrm>
            <a:off x="4572000" y="3140298"/>
            <a:ext cx="3600450" cy="360710"/>
          </a:xfrm>
          <a:prstGeom prst="rect">
            <a:avLst/>
          </a:prstGeom>
        </p:spPr>
        <p:txBody>
          <a:bodyPr/>
          <a:lstStyle>
            <a:lvl1pPr marL="0" indent="0">
              <a:spcBef>
                <a:spcPts val="0"/>
              </a:spcBef>
              <a:buNone/>
              <a:defRPr sz="1000"/>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Tree>
    <p:extLst>
      <p:ext uri="{BB962C8B-B14F-4D97-AF65-F5344CB8AC3E}">
        <p14:creationId xmlns:p14="http://schemas.microsoft.com/office/powerpoint/2010/main" val="426618279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People">
    <p:spTree>
      <p:nvGrpSpPr>
        <p:cNvPr id="1" name=""/>
        <p:cNvGrpSpPr/>
        <p:nvPr/>
      </p:nvGrpSpPr>
      <p:grpSpPr>
        <a:xfrm>
          <a:off x="0" y="0"/>
          <a:ext cx="0" cy="0"/>
          <a:chOff x="0" y="0"/>
          <a:chExt cx="0" cy="0"/>
        </a:xfrm>
      </p:grpSpPr>
      <p:sp>
        <p:nvSpPr>
          <p:cNvPr id="2" name="Title 1"/>
          <p:cNvSpPr>
            <a:spLocks noGrp="1"/>
          </p:cNvSpPr>
          <p:nvPr>
            <p:ph type="title"/>
          </p:nvPr>
        </p:nvSpPr>
        <p:spPr>
          <a:xfrm>
            <a:off x="611188" y="549275"/>
            <a:ext cx="7561262" cy="719138"/>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611188" y="1268413"/>
            <a:ext cx="1728000" cy="1800000"/>
          </a:xfrm>
          <a:prstGeom prst="rect">
            <a:avLst/>
          </a:prstGeom>
        </p:spPr>
        <p:txBody>
          <a:bodyPr/>
          <a:lstStyle/>
          <a:p>
            <a:pPr lvl="0"/>
            <a:r>
              <a:rPr lang="en-US" smtClean="0"/>
              <a:t>Click to edit Master text styles</a:t>
            </a:r>
          </a:p>
        </p:txBody>
      </p:sp>
      <p:sp>
        <p:nvSpPr>
          <p:cNvPr id="8" name="Content Placeholder 7"/>
          <p:cNvSpPr>
            <a:spLocks noGrp="1"/>
          </p:cNvSpPr>
          <p:nvPr>
            <p:ph sz="quarter" idx="13"/>
          </p:nvPr>
        </p:nvSpPr>
        <p:spPr>
          <a:xfrm>
            <a:off x="4500030" y="1268413"/>
            <a:ext cx="1728000" cy="1800000"/>
          </a:xfrm>
          <a:prstGeom prst="rect">
            <a:avLst/>
          </a:prstGeom>
        </p:spPr>
        <p:txBody>
          <a:body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A4071D20-5D16-4715-938E-5691C94A1472}" type="datetime1">
              <a:rPr lang="en-GB" smtClean="0">
                <a:solidFill>
                  <a:srgbClr val="333F48"/>
                </a:solidFill>
              </a:rPr>
              <a:pPr>
                <a:defRPr/>
              </a:pPr>
              <a:t>28/10/2015</a:t>
            </a:fld>
            <a:endParaRPr lang="en-GB" dirty="0">
              <a:solidFill>
                <a:srgbClr val="333F48"/>
              </a:solidFill>
            </a:endParaRPr>
          </a:p>
        </p:txBody>
      </p:sp>
      <p:sp>
        <p:nvSpPr>
          <p:cNvPr id="6" name="Footer Placeholder 4"/>
          <p:cNvSpPr>
            <a:spLocks noGrp="1"/>
          </p:cNvSpPr>
          <p:nvPr>
            <p:ph type="ftr" sz="quarter" idx="15"/>
          </p:nvPr>
        </p:nvSpPr>
        <p:spPr/>
        <p:txBody>
          <a:bodyPr/>
          <a:lstStyle>
            <a:lvl1pPr>
              <a:defRPr/>
            </a:lvl1pPr>
          </a:lstStyle>
          <a:p>
            <a:pPr>
              <a:defRPr/>
            </a:pPr>
            <a:r>
              <a:rPr lang="en-GB">
                <a:solidFill>
                  <a:srgbClr val="333F48"/>
                </a:solidFill>
              </a:rPr>
              <a:t>Welcome to ACE in EMEA</a:t>
            </a:r>
            <a:endParaRPr lang="en-GB" dirty="0">
              <a:solidFill>
                <a:srgbClr val="333F48"/>
              </a:solidFill>
            </a:endParaRPr>
          </a:p>
        </p:txBody>
      </p:sp>
      <p:sp>
        <p:nvSpPr>
          <p:cNvPr id="7" name="Slide Number Placeholder 5"/>
          <p:cNvSpPr>
            <a:spLocks noGrp="1"/>
          </p:cNvSpPr>
          <p:nvPr>
            <p:ph type="sldNum" sz="quarter" idx="16"/>
          </p:nvPr>
        </p:nvSpPr>
        <p:spPr/>
        <p:txBody>
          <a:bodyPr/>
          <a:lstStyle>
            <a:lvl1pPr>
              <a:defRPr/>
            </a:lvl1pPr>
          </a:lstStyle>
          <a:p>
            <a:pPr>
              <a:defRPr/>
            </a:pPr>
            <a:fld id="{BD93C34A-DCE7-401A-983A-CB4B3F33792F}" type="slidenum">
              <a:rPr lang="en-GB">
                <a:solidFill>
                  <a:srgbClr val="333F48"/>
                </a:solidFill>
              </a:rPr>
              <a:pPr>
                <a:defRPr/>
              </a:pPr>
              <a:t>‹nº›</a:t>
            </a:fld>
            <a:endParaRPr lang="en-GB">
              <a:solidFill>
                <a:srgbClr val="333F48"/>
              </a:solidFill>
            </a:endParaRPr>
          </a:p>
        </p:txBody>
      </p:sp>
      <p:sp>
        <p:nvSpPr>
          <p:cNvPr id="14" name="Text Placeholder 9"/>
          <p:cNvSpPr>
            <a:spLocks noGrp="1"/>
          </p:cNvSpPr>
          <p:nvPr>
            <p:ph type="body" sz="quarter" idx="21" hasCustomPrompt="1"/>
          </p:nvPr>
        </p:nvSpPr>
        <p:spPr>
          <a:xfrm>
            <a:off x="611188" y="3140298"/>
            <a:ext cx="1728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15" name="Text Placeholder 9"/>
          <p:cNvSpPr>
            <a:spLocks noGrp="1"/>
          </p:cNvSpPr>
          <p:nvPr>
            <p:ph type="body" sz="quarter" idx="22" hasCustomPrompt="1"/>
          </p:nvPr>
        </p:nvSpPr>
        <p:spPr>
          <a:xfrm>
            <a:off x="4500030" y="3140298"/>
            <a:ext cx="1728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16" name="Content Placeholder 2"/>
          <p:cNvSpPr>
            <a:spLocks noGrp="1"/>
          </p:cNvSpPr>
          <p:nvPr>
            <p:ph idx="23"/>
          </p:nvPr>
        </p:nvSpPr>
        <p:spPr>
          <a:xfrm>
            <a:off x="2555609" y="1268413"/>
            <a:ext cx="1728000" cy="1800000"/>
          </a:xfrm>
          <a:prstGeom prst="rect">
            <a:avLst/>
          </a:prstGeom>
        </p:spPr>
        <p:txBody>
          <a:bodyPr/>
          <a:lstStyle/>
          <a:p>
            <a:pPr lvl="0"/>
            <a:r>
              <a:rPr lang="en-US" smtClean="0"/>
              <a:t>Click to edit Master text styles</a:t>
            </a:r>
          </a:p>
        </p:txBody>
      </p:sp>
      <p:sp>
        <p:nvSpPr>
          <p:cNvPr id="17" name="Content Placeholder 2"/>
          <p:cNvSpPr>
            <a:spLocks noGrp="1"/>
          </p:cNvSpPr>
          <p:nvPr>
            <p:ph idx="24"/>
          </p:nvPr>
        </p:nvSpPr>
        <p:spPr>
          <a:xfrm>
            <a:off x="6444450" y="1268413"/>
            <a:ext cx="1728000" cy="1800000"/>
          </a:xfrm>
          <a:prstGeom prst="rect">
            <a:avLst/>
          </a:prstGeom>
        </p:spPr>
        <p:txBody>
          <a:bodyPr/>
          <a:lstStyle/>
          <a:p>
            <a:pPr lvl="0"/>
            <a:r>
              <a:rPr lang="en-US" smtClean="0"/>
              <a:t>Click to edit Master text styles</a:t>
            </a:r>
          </a:p>
        </p:txBody>
      </p:sp>
      <p:sp>
        <p:nvSpPr>
          <p:cNvPr id="18" name="Text Placeholder 9"/>
          <p:cNvSpPr>
            <a:spLocks noGrp="1"/>
          </p:cNvSpPr>
          <p:nvPr>
            <p:ph type="body" sz="quarter" idx="25" hasCustomPrompt="1"/>
          </p:nvPr>
        </p:nvSpPr>
        <p:spPr>
          <a:xfrm>
            <a:off x="2555609" y="3140298"/>
            <a:ext cx="1728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19" name="Text Placeholder 9"/>
          <p:cNvSpPr>
            <a:spLocks noGrp="1"/>
          </p:cNvSpPr>
          <p:nvPr>
            <p:ph type="body" sz="quarter" idx="26" hasCustomPrompt="1"/>
          </p:nvPr>
        </p:nvSpPr>
        <p:spPr>
          <a:xfrm>
            <a:off x="6444450" y="3140298"/>
            <a:ext cx="1728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20" name="Content Placeholder 2"/>
          <p:cNvSpPr>
            <a:spLocks noGrp="1"/>
          </p:cNvSpPr>
          <p:nvPr>
            <p:ph idx="27"/>
          </p:nvPr>
        </p:nvSpPr>
        <p:spPr>
          <a:xfrm>
            <a:off x="611560" y="3716685"/>
            <a:ext cx="1728000" cy="1800000"/>
          </a:xfrm>
          <a:prstGeom prst="rect">
            <a:avLst/>
          </a:prstGeom>
        </p:spPr>
        <p:txBody>
          <a:bodyPr/>
          <a:lstStyle/>
          <a:p>
            <a:pPr lvl="0"/>
            <a:r>
              <a:rPr lang="en-US" smtClean="0"/>
              <a:t>Click to edit Master text styles</a:t>
            </a:r>
          </a:p>
        </p:txBody>
      </p:sp>
      <p:sp>
        <p:nvSpPr>
          <p:cNvPr id="21" name="Content Placeholder 7"/>
          <p:cNvSpPr>
            <a:spLocks noGrp="1"/>
          </p:cNvSpPr>
          <p:nvPr>
            <p:ph sz="quarter" idx="28"/>
          </p:nvPr>
        </p:nvSpPr>
        <p:spPr>
          <a:xfrm>
            <a:off x="4500154" y="3716685"/>
            <a:ext cx="1728000" cy="1800000"/>
          </a:xfrm>
          <a:prstGeom prst="rect">
            <a:avLst/>
          </a:prstGeom>
        </p:spPr>
        <p:txBody>
          <a:bodyPr/>
          <a:lstStyle/>
          <a:p>
            <a:pPr lvl="0"/>
            <a:r>
              <a:rPr lang="en-US" smtClean="0"/>
              <a:t>Click to edit Master text styles</a:t>
            </a:r>
          </a:p>
        </p:txBody>
      </p:sp>
      <p:sp>
        <p:nvSpPr>
          <p:cNvPr id="22" name="Text Placeholder 9"/>
          <p:cNvSpPr>
            <a:spLocks noGrp="1"/>
          </p:cNvSpPr>
          <p:nvPr>
            <p:ph type="body" sz="quarter" idx="29" hasCustomPrompt="1"/>
          </p:nvPr>
        </p:nvSpPr>
        <p:spPr>
          <a:xfrm>
            <a:off x="611560" y="5588570"/>
            <a:ext cx="1728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23" name="Text Placeholder 9"/>
          <p:cNvSpPr>
            <a:spLocks noGrp="1"/>
          </p:cNvSpPr>
          <p:nvPr>
            <p:ph type="body" sz="quarter" idx="30" hasCustomPrompt="1"/>
          </p:nvPr>
        </p:nvSpPr>
        <p:spPr>
          <a:xfrm>
            <a:off x="4500154" y="5588570"/>
            <a:ext cx="1728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24" name="Content Placeholder 2"/>
          <p:cNvSpPr>
            <a:spLocks noGrp="1"/>
          </p:cNvSpPr>
          <p:nvPr>
            <p:ph idx="31"/>
          </p:nvPr>
        </p:nvSpPr>
        <p:spPr>
          <a:xfrm>
            <a:off x="2555857" y="3716685"/>
            <a:ext cx="1728000" cy="1800000"/>
          </a:xfrm>
          <a:prstGeom prst="rect">
            <a:avLst/>
          </a:prstGeom>
        </p:spPr>
        <p:txBody>
          <a:bodyPr/>
          <a:lstStyle/>
          <a:p>
            <a:pPr lvl="0"/>
            <a:r>
              <a:rPr lang="en-US" smtClean="0"/>
              <a:t>Click to edit Master text styles</a:t>
            </a:r>
          </a:p>
        </p:txBody>
      </p:sp>
      <p:sp>
        <p:nvSpPr>
          <p:cNvPr id="25" name="Content Placeholder 2"/>
          <p:cNvSpPr>
            <a:spLocks noGrp="1"/>
          </p:cNvSpPr>
          <p:nvPr>
            <p:ph idx="32"/>
          </p:nvPr>
        </p:nvSpPr>
        <p:spPr>
          <a:xfrm>
            <a:off x="6444450" y="3716685"/>
            <a:ext cx="1728000" cy="1800000"/>
          </a:xfrm>
          <a:prstGeom prst="rect">
            <a:avLst/>
          </a:prstGeom>
        </p:spPr>
        <p:txBody>
          <a:bodyPr/>
          <a:lstStyle/>
          <a:p>
            <a:pPr lvl="0"/>
            <a:r>
              <a:rPr lang="en-US" smtClean="0"/>
              <a:t>Click to edit Master text styles</a:t>
            </a:r>
          </a:p>
        </p:txBody>
      </p:sp>
      <p:sp>
        <p:nvSpPr>
          <p:cNvPr id="26" name="Text Placeholder 9"/>
          <p:cNvSpPr>
            <a:spLocks noGrp="1"/>
          </p:cNvSpPr>
          <p:nvPr>
            <p:ph type="body" sz="quarter" idx="33" hasCustomPrompt="1"/>
          </p:nvPr>
        </p:nvSpPr>
        <p:spPr>
          <a:xfrm>
            <a:off x="2555857" y="5588570"/>
            <a:ext cx="1728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
        <p:nvSpPr>
          <p:cNvPr id="27" name="Text Placeholder 9"/>
          <p:cNvSpPr>
            <a:spLocks noGrp="1"/>
          </p:cNvSpPr>
          <p:nvPr>
            <p:ph type="body" sz="quarter" idx="34" hasCustomPrompt="1"/>
          </p:nvPr>
        </p:nvSpPr>
        <p:spPr>
          <a:xfrm>
            <a:off x="6444450" y="5588570"/>
            <a:ext cx="1728000" cy="360710"/>
          </a:xfrm>
          <a:prstGeom prst="rect">
            <a:avLst/>
          </a:prstGeom>
        </p:spPr>
        <p:txBody>
          <a:bodyPr/>
          <a:lstStyle>
            <a:lvl1pPr marL="0" indent="0">
              <a:spcBef>
                <a:spcPts val="0"/>
              </a:spcBef>
              <a:buNone/>
              <a:defRPr sz="1000">
                <a:latin typeface="Arial Narrow" pitchFamily="34" charset="0"/>
              </a:defRPr>
            </a:lvl1pPr>
            <a:lvl2pPr>
              <a:buNone/>
              <a:defRPr/>
            </a:lvl2pPr>
            <a:lvl3pPr>
              <a:buNone/>
              <a:defRPr/>
            </a:lvl3pPr>
            <a:lvl4pPr>
              <a:buNone/>
              <a:defRPr/>
            </a:lvl4pPr>
            <a:lvl5pPr>
              <a:buNone/>
              <a:defRPr/>
            </a:lvl5pPr>
          </a:lstStyle>
          <a:p>
            <a:pPr lvl="0"/>
            <a:r>
              <a:rPr lang="en-US" dirty="0" smtClean="0"/>
              <a:t>Click to edit </a:t>
            </a:r>
            <a:br>
              <a:rPr lang="en-US" dirty="0" smtClean="0"/>
            </a:br>
            <a:r>
              <a:rPr lang="en-US" dirty="0" smtClean="0"/>
              <a:t>Master text styles</a:t>
            </a:r>
            <a:endParaRPr lang="en-GB" dirty="0"/>
          </a:p>
        </p:txBody>
      </p:sp>
    </p:spTree>
    <p:extLst>
      <p:ext uri="{BB962C8B-B14F-4D97-AF65-F5344CB8AC3E}">
        <p14:creationId xmlns:p14="http://schemas.microsoft.com/office/powerpoint/2010/main" val="41975728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llout right">
    <p:spTree>
      <p:nvGrpSpPr>
        <p:cNvPr id="1" name=""/>
        <p:cNvGrpSpPr/>
        <p:nvPr/>
      </p:nvGrpSpPr>
      <p:grpSpPr>
        <a:xfrm>
          <a:off x="0" y="0"/>
          <a:ext cx="0" cy="0"/>
          <a:chOff x="0" y="0"/>
          <a:chExt cx="0" cy="0"/>
        </a:xfrm>
      </p:grpSpPr>
      <p:sp>
        <p:nvSpPr>
          <p:cNvPr id="5" name="Rectangle 4"/>
          <p:cNvSpPr/>
          <p:nvPr userDrawn="1"/>
        </p:nvSpPr>
        <p:spPr>
          <a:xfrm>
            <a:off x="4572000" y="180000"/>
            <a:ext cx="4392000" cy="649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hasCustomPrompt="1"/>
          </p:nvPr>
        </p:nvSpPr>
        <p:spPr>
          <a:xfrm>
            <a:off x="540000" y="360000"/>
            <a:ext cx="3600450" cy="684000"/>
          </a:xfrm>
        </p:spPr>
        <p:txBody>
          <a:bodyPr/>
          <a:lstStyle>
            <a:lvl1pPr>
              <a:defRPr/>
            </a:lvl1pPr>
          </a:lstStyle>
          <a:p>
            <a:r>
              <a:rPr lang="en-US" dirty="0" smtClean="0"/>
              <a:t>Click to edit </a:t>
            </a:r>
            <a:br>
              <a:rPr lang="en-US" dirty="0" smtClean="0"/>
            </a:br>
            <a:r>
              <a:rPr lang="en-US" dirty="0" smtClean="0"/>
              <a:t>Master title style</a:t>
            </a:r>
            <a:endParaRPr lang="en-GB" dirty="0"/>
          </a:p>
        </p:txBody>
      </p:sp>
      <p:sp>
        <p:nvSpPr>
          <p:cNvPr id="3" name="Content Placeholder 2"/>
          <p:cNvSpPr>
            <a:spLocks noGrp="1"/>
          </p:cNvSpPr>
          <p:nvPr>
            <p:ph idx="1"/>
          </p:nvPr>
        </p:nvSpPr>
        <p:spPr>
          <a:xfrm>
            <a:off x="540000" y="1296000"/>
            <a:ext cx="3600450" cy="4464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p:txBody>
          <a:bodyPr/>
          <a:lstStyle>
            <a:lvl1pPr>
              <a:defRPr/>
            </a:lvl1pPr>
          </a:lstStyle>
          <a:p>
            <a:pPr>
              <a:defRPr/>
            </a:pPr>
            <a:fld id="{D52D205E-A4C3-473D-960E-F1F5DA6A9702}" type="datetime1">
              <a:rPr lang="en-GB" smtClean="0"/>
              <a:t>28/10/2015</a:t>
            </a:fld>
            <a:endParaRPr lang="en-GB"/>
          </a:p>
        </p:txBody>
      </p:sp>
      <p:sp>
        <p:nvSpPr>
          <p:cNvPr id="7" name="Footer Placeholder 4"/>
          <p:cNvSpPr>
            <a:spLocks noGrp="1"/>
          </p:cNvSpPr>
          <p:nvPr>
            <p:ph type="ftr" sz="quarter" idx="15"/>
          </p:nvPr>
        </p:nvSpPr>
        <p:spPr/>
        <p:txBody>
          <a:bodyPr/>
          <a:lstStyle>
            <a:lvl1pPr>
              <a:defRPr>
                <a:solidFill>
                  <a:schemeClr val="bg1"/>
                </a:solidFill>
              </a:defRPr>
            </a:lvl1pPr>
          </a:lstStyle>
          <a:p>
            <a:pPr>
              <a:defRPr/>
            </a:pPr>
            <a:r>
              <a:rPr lang="en-GB"/>
              <a:t>Welcome to ACE in EMEA</a:t>
            </a:r>
            <a:endParaRPr lang="en-GB" dirty="0"/>
          </a:p>
        </p:txBody>
      </p:sp>
      <p:sp>
        <p:nvSpPr>
          <p:cNvPr id="8" name="Slide Number Placeholder 5"/>
          <p:cNvSpPr>
            <a:spLocks noGrp="1"/>
          </p:cNvSpPr>
          <p:nvPr>
            <p:ph type="sldNum" sz="quarter" idx="16"/>
          </p:nvPr>
        </p:nvSpPr>
        <p:spPr/>
        <p:txBody>
          <a:bodyPr/>
          <a:lstStyle>
            <a:lvl1pPr>
              <a:defRPr>
                <a:solidFill>
                  <a:schemeClr val="bg1"/>
                </a:solidFill>
              </a:defRPr>
            </a:lvl1pPr>
          </a:lstStyle>
          <a:p>
            <a:pPr>
              <a:defRPr/>
            </a:pPr>
            <a:fld id="{F23F6B99-7D6D-42A6-B137-09A2EBA17D02}" type="slidenum">
              <a:rPr lang="en-GB" smtClean="0"/>
              <a:pPr>
                <a:defRPr/>
              </a:pPr>
              <a:t>‹nº›</a:t>
            </a:fld>
            <a:endParaRPr lang="en-GB" dirty="0"/>
          </a:p>
        </p:txBody>
      </p:sp>
      <p:sp>
        <p:nvSpPr>
          <p:cNvPr id="10" name="Content Placeholder 7"/>
          <p:cNvSpPr>
            <a:spLocks noGrp="1"/>
          </p:cNvSpPr>
          <p:nvPr>
            <p:ph sz="quarter" idx="13"/>
          </p:nvPr>
        </p:nvSpPr>
        <p:spPr>
          <a:xfrm>
            <a:off x="5004047" y="1296000"/>
            <a:ext cx="3600000" cy="4464000"/>
          </a:xfrm>
          <a:prstGeom prst="rect">
            <a:avLst/>
          </a:prstGeo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7" name="Straight Connector 16"/>
          <p:cNvCxnSpPr/>
          <p:nvPr userDrawn="1"/>
        </p:nvCxnSpPr>
        <p:spPr>
          <a:xfrm>
            <a:off x="540000" y="1098000"/>
            <a:ext cx="3600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3052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llout right (Green)">
    <p:spTree>
      <p:nvGrpSpPr>
        <p:cNvPr id="1" name=""/>
        <p:cNvGrpSpPr/>
        <p:nvPr/>
      </p:nvGrpSpPr>
      <p:grpSpPr>
        <a:xfrm>
          <a:off x="0" y="0"/>
          <a:ext cx="0" cy="0"/>
          <a:chOff x="0" y="0"/>
          <a:chExt cx="0" cy="0"/>
        </a:xfrm>
      </p:grpSpPr>
      <p:sp>
        <p:nvSpPr>
          <p:cNvPr id="5" name="Rectangle 4"/>
          <p:cNvSpPr/>
          <p:nvPr userDrawn="1"/>
        </p:nvSpPr>
        <p:spPr>
          <a:xfrm>
            <a:off x="4572000" y="180000"/>
            <a:ext cx="4392000" cy="64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hasCustomPrompt="1"/>
          </p:nvPr>
        </p:nvSpPr>
        <p:spPr>
          <a:xfrm>
            <a:off x="540000" y="360000"/>
            <a:ext cx="3600450" cy="684000"/>
          </a:xfrm>
        </p:spPr>
        <p:txBody>
          <a:bodyPr/>
          <a:lstStyle>
            <a:lvl1pPr>
              <a:defRPr/>
            </a:lvl1pPr>
          </a:lstStyle>
          <a:p>
            <a:r>
              <a:rPr lang="en-US" dirty="0" smtClean="0"/>
              <a:t>Click to edit </a:t>
            </a:r>
            <a:br>
              <a:rPr lang="en-US" dirty="0" smtClean="0"/>
            </a:br>
            <a:r>
              <a:rPr lang="en-US" dirty="0" smtClean="0"/>
              <a:t>Master title style</a:t>
            </a:r>
            <a:endParaRPr lang="en-GB" dirty="0"/>
          </a:p>
        </p:txBody>
      </p:sp>
      <p:sp>
        <p:nvSpPr>
          <p:cNvPr id="3" name="Content Placeholder 2"/>
          <p:cNvSpPr>
            <a:spLocks noGrp="1"/>
          </p:cNvSpPr>
          <p:nvPr>
            <p:ph idx="1"/>
          </p:nvPr>
        </p:nvSpPr>
        <p:spPr>
          <a:xfrm>
            <a:off x="540000" y="1296000"/>
            <a:ext cx="3600450" cy="4464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p:txBody>
          <a:bodyPr/>
          <a:lstStyle>
            <a:lvl1pPr>
              <a:defRPr/>
            </a:lvl1pPr>
          </a:lstStyle>
          <a:p>
            <a:pPr>
              <a:defRPr/>
            </a:pPr>
            <a:fld id="{6FB098C1-89B3-4957-A57A-8375222514E1}" type="datetime1">
              <a:rPr lang="en-GB" smtClean="0"/>
              <a:t>28/10/2015</a:t>
            </a:fld>
            <a:endParaRPr lang="en-GB"/>
          </a:p>
        </p:txBody>
      </p:sp>
      <p:sp>
        <p:nvSpPr>
          <p:cNvPr id="7" name="Footer Placeholder 4"/>
          <p:cNvSpPr>
            <a:spLocks noGrp="1"/>
          </p:cNvSpPr>
          <p:nvPr>
            <p:ph type="ftr" sz="quarter" idx="15"/>
          </p:nvPr>
        </p:nvSpPr>
        <p:spPr/>
        <p:txBody>
          <a:bodyPr/>
          <a:lstStyle>
            <a:lvl1pPr>
              <a:defRPr>
                <a:solidFill>
                  <a:schemeClr val="tx1"/>
                </a:solidFill>
              </a:defRPr>
            </a:lvl1pPr>
          </a:lstStyle>
          <a:p>
            <a:pPr>
              <a:defRPr/>
            </a:pPr>
            <a:r>
              <a:rPr lang="en-GB" smtClean="0"/>
              <a:t>Welcome to ACE in EMEA</a:t>
            </a:r>
            <a:endParaRPr lang="en-GB" dirty="0"/>
          </a:p>
        </p:txBody>
      </p:sp>
      <p:sp>
        <p:nvSpPr>
          <p:cNvPr id="8" name="Slide Number Placeholder 5"/>
          <p:cNvSpPr>
            <a:spLocks noGrp="1"/>
          </p:cNvSpPr>
          <p:nvPr>
            <p:ph type="sldNum" sz="quarter" idx="16"/>
          </p:nvPr>
        </p:nvSpPr>
        <p:spPr/>
        <p:txBody>
          <a:bodyPr/>
          <a:lstStyle>
            <a:lvl1pPr>
              <a:defRPr>
                <a:solidFill>
                  <a:schemeClr val="tx1"/>
                </a:solidFill>
              </a:defRPr>
            </a:lvl1pPr>
          </a:lstStyle>
          <a:p>
            <a:pPr>
              <a:defRPr/>
            </a:pPr>
            <a:fld id="{F23F6B99-7D6D-42A6-B137-09A2EBA17D02}" type="slidenum">
              <a:rPr lang="en-GB" smtClean="0"/>
              <a:pPr>
                <a:defRPr/>
              </a:pPr>
              <a:t>‹nº›</a:t>
            </a:fld>
            <a:endParaRPr lang="en-GB" dirty="0"/>
          </a:p>
        </p:txBody>
      </p:sp>
      <p:sp>
        <p:nvSpPr>
          <p:cNvPr id="10" name="Content Placeholder 7"/>
          <p:cNvSpPr>
            <a:spLocks noGrp="1"/>
          </p:cNvSpPr>
          <p:nvPr>
            <p:ph sz="quarter" idx="13"/>
          </p:nvPr>
        </p:nvSpPr>
        <p:spPr>
          <a:xfrm>
            <a:off x="5004047" y="1296000"/>
            <a:ext cx="3600000" cy="4464000"/>
          </a:xfrm>
          <a:prstGeom prst="rect">
            <a:avLst/>
          </a:prstGeo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7" name="Straight Connector 16"/>
          <p:cNvCxnSpPr/>
          <p:nvPr userDrawn="1"/>
        </p:nvCxnSpPr>
        <p:spPr>
          <a:xfrm>
            <a:off x="540000" y="1098000"/>
            <a:ext cx="3600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3451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llout right (Blue)">
    <p:spTree>
      <p:nvGrpSpPr>
        <p:cNvPr id="1" name=""/>
        <p:cNvGrpSpPr/>
        <p:nvPr/>
      </p:nvGrpSpPr>
      <p:grpSpPr>
        <a:xfrm>
          <a:off x="0" y="0"/>
          <a:ext cx="0" cy="0"/>
          <a:chOff x="0" y="0"/>
          <a:chExt cx="0" cy="0"/>
        </a:xfrm>
      </p:grpSpPr>
      <p:sp>
        <p:nvSpPr>
          <p:cNvPr id="5" name="Rectangle 4"/>
          <p:cNvSpPr/>
          <p:nvPr userDrawn="1"/>
        </p:nvSpPr>
        <p:spPr>
          <a:xfrm>
            <a:off x="4572000" y="180000"/>
            <a:ext cx="4392000" cy="649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hasCustomPrompt="1"/>
          </p:nvPr>
        </p:nvSpPr>
        <p:spPr>
          <a:xfrm>
            <a:off x="540000" y="360000"/>
            <a:ext cx="3600450" cy="684000"/>
          </a:xfrm>
        </p:spPr>
        <p:txBody>
          <a:bodyPr/>
          <a:lstStyle>
            <a:lvl1pPr>
              <a:defRPr/>
            </a:lvl1pPr>
          </a:lstStyle>
          <a:p>
            <a:r>
              <a:rPr lang="en-US" dirty="0" smtClean="0"/>
              <a:t>Click to edit </a:t>
            </a:r>
            <a:br>
              <a:rPr lang="en-US" dirty="0" smtClean="0"/>
            </a:br>
            <a:r>
              <a:rPr lang="en-US" dirty="0" smtClean="0"/>
              <a:t>Master title style</a:t>
            </a:r>
            <a:endParaRPr lang="en-GB" dirty="0"/>
          </a:p>
        </p:txBody>
      </p:sp>
      <p:sp>
        <p:nvSpPr>
          <p:cNvPr id="3" name="Content Placeholder 2"/>
          <p:cNvSpPr>
            <a:spLocks noGrp="1"/>
          </p:cNvSpPr>
          <p:nvPr>
            <p:ph idx="1"/>
          </p:nvPr>
        </p:nvSpPr>
        <p:spPr>
          <a:xfrm>
            <a:off x="540000" y="1296000"/>
            <a:ext cx="3600450" cy="4464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p:txBody>
          <a:bodyPr/>
          <a:lstStyle>
            <a:lvl1pPr>
              <a:defRPr/>
            </a:lvl1pPr>
          </a:lstStyle>
          <a:p>
            <a:pPr>
              <a:defRPr/>
            </a:pPr>
            <a:fld id="{AF6E2E99-51AD-4646-9CD8-2479D4C54119}" type="datetime1">
              <a:rPr lang="en-GB" smtClean="0"/>
              <a:t>28/10/2015</a:t>
            </a:fld>
            <a:endParaRPr lang="en-GB"/>
          </a:p>
        </p:txBody>
      </p:sp>
      <p:sp>
        <p:nvSpPr>
          <p:cNvPr id="7" name="Footer Placeholder 4"/>
          <p:cNvSpPr>
            <a:spLocks noGrp="1"/>
          </p:cNvSpPr>
          <p:nvPr>
            <p:ph type="ftr" sz="quarter" idx="15"/>
          </p:nvPr>
        </p:nvSpPr>
        <p:spPr/>
        <p:txBody>
          <a:bodyPr/>
          <a:lstStyle>
            <a:lvl1pPr>
              <a:defRPr>
                <a:solidFill>
                  <a:schemeClr val="tx1"/>
                </a:solidFill>
              </a:defRPr>
            </a:lvl1pPr>
          </a:lstStyle>
          <a:p>
            <a:pPr>
              <a:defRPr/>
            </a:pPr>
            <a:r>
              <a:rPr lang="en-GB" smtClean="0"/>
              <a:t>Welcome to ACE in EMEA</a:t>
            </a:r>
            <a:endParaRPr lang="en-GB" dirty="0"/>
          </a:p>
        </p:txBody>
      </p:sp>
      <p:sp>
        <p:nvSpPr>
          <p:cNvPr id="8" name="Slide Number Placeholder 5"/>
          <p:cNvSpPr>
            <a:spLocks noGrp="1"/>
          </p:cNvSpPr>
          <p:nvPr>
            <p:ph type="sldNum" sz="quarter" idx="16"/>
          </p:nvPr>
        </p:nvSpPr>
        <p:spPr/>
        <p:txBody>
          <a:bodyPr/>
          <a:lstStyle>
            <a:lvl1pPr>
              <a:defRPr>
                <a:solidFill>
                  <a:schemeClr val="tx1"/>
                </a:solidFill>
              </a:defRPr>
            </a:lvl1pPr>
          </a:lstStyle>
          <a:p>
            <a:pPr>
              <a:defRPr/>
            </a:pPr>
            <a:fld id="{F23F6B99-7D6D-42A6-B137-09A2EBA17D02}" type="slidenum">
              <a:rPr lang="en-GB" smtClean="0"/>
              <a:pPr>
                <a:defRPr/>
              </a:pPr>
              <a:t>‹nº›</a:t>
            </a:fld>
            <a:endParaRPr lang="en-GB" dirty="0"/>
          </a:p>
        </p:txBody>
      </p:sp>
      <p:sp>
        <p:nvSpPr>
          <p:cNvPr id="10" name="Content Placeholder 7"/>
          <p:cNvSpPr>
            <a:spLocks noGrp="1"/>
          </p:cNvSpPr>
          <p:nvPr>
            <p:ph sz="quarter" idx="13"/>
          </p:nvPr>
        </p:nvSpPr>
        <p:spPr>
          <a:xfrm>
            <a:off x="5004047" y="1296000"/>
            <a:ext cx="3600000" cy="4464000"/>
          </a:xfrm>
          <a:prstGeom prst="rect">
            <a:avLst/>
          </a:prstGeo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7" name="Straight Connector 16"/>
          <p:cNvCxnSpPr/>
          <p:nvPr userDrawn="1"/>
        </p:nvCxnSpPr>
        <p:spPr>
          <a:xfrm>
            <a:off x="540000" y="1098000"/>
            <a:ext cx="3600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2879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picture right">
    <p:spTree>
      <p:nvGrpSpPr>
        <p:cNvPr id="1" name=""/>
        <p:cNvGrpSpPr/>
        <p:nvPr/>
      </p:nvGrpSpPr>
      <p:grpSpPr>
        <a:xfrm>
          <a:off x="0" y="0"/>
          <a:ext cx="0" cy="0"/>
          <a:chOff x="0" y="0"/>
          <a:chExt cx="0" cy="0"/>
        </a:xfrm>
      </p:grpSpPr>
      <p:sp>
        <p:nvSpPr>
          <p:cNvPr id="10" name="Content Placeholder 7"/>
          <p:cNvSpPr>
            <a:spLocks noGrp="1"/>
          </p:cNvSpPr>
          <p:nvPr>
            <p:ph sz="quarter" idx="13"/>
          </p:nvPr>
        </p:nvSpPr>
        <p:spPr>
          <a:xfrm>
            <a:off x="4572000" y="180000"/>
            <a:ext cx="4392000" cy="6498000"/>
          </a:xfrm>
          <a:prstGeom prst="rect">
            <a:avLst/>
          </a:prstGeo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hasCustomPrompt="1"/>
          </p:nvPr>
        </p:nvSpPr>
        <p:spPr>
          <a:xfrm>
            <a:off x="540000" y="360000"/>
            <a:ext cx="3600450" cy="684000"/>
          </a:xfrm>
        </p:spPr>
        <p:txBody>
          <a:bodyPr/>
          <a:lstStyle>
            <a:lvl1pPr>
              <a:defRPr/>
            </a:lvl1pPr>
          </a:lstStyle>
          <a:p>
            <a:r>
              <a:rPr lang="en-US" dirty="0" smtClean="0"/>
              <a:t>Click to edit </a:t>
            </a:r>
            <a:br>
              <a:rPr lang="en-US" dirty="0" smtClean="0"/>
            </a:br>
            <a:r>
              <a:rPr lang="en-US" dirty="0" smtClean="0"/>
              <a:t>Master title style</a:t>
            </a:r>
            <a:endParaRPr lang="en-GB" dirty="0"/>
          </a:p>
        </p:txBody>
      </p:sp>
      <p:sp>
        <p:nvSpPr>
          <p:cNvPr id="3" name="Content Placeholder 2"/>
          <p:cNvSpPr>
            <a:spLocks noGrp="1"/>
          </p:cNvSpPr>
          <p:nvPr>
            <p:ph idx="1"/>
          </p:nvPr>
        </p:nvSpPr>
        <p:spPr>
          <a:xfrm>
            <a:off x="540000" y="1296000"/>
            <a:ext cx="3600450" cy="4464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p:txBody>
          <a:bodyPr/>
          <a:lstStyle>
            <a:lvl1pPr>
              <a:defRPr/>
            </a:lvl1pPr>
          </a:lstStyle>
          <a:p>
            <a:pPr>
              <a:defRPr/>
            </a:pPr>
            <a:fld id="{F7F9B84B-66F3-4570-A3ED-288542989844}" type="datetime1">
              <a:rPr lang="en-GB" smtClean="0"/>
              <a:t>28/10/2015</a:t>
            </a:fld>
            <a:endParaRPr lang="en-GB"/>
          </a:p>
        </p:txBody>
      </p:sp>
      <p:sp>
        <p:nvSpPr>
          <p:cNvPr id="7" name="Footer Placeholder 4"/>
          <p:cNvSpPr>
            <a:spLocks noGrp="1"/>
          </p:cNvSpPr>
          <p:nvPr>
            <p:ph type="ftr" sz="quarter" idx="15"/>
          </p:nvPr>
        </p:nvSpPr>
        <p:spPr/>
        <p:txBody>
          <a:bodyPr/>
          <a:lstStyle>
            <a:lvl1pPr>
              <a:defRPr>
                <a:solidFill>
                  <a:schemeClr val="tx1"/>
                </a:solidFill>
              </a:defRPr>
            </a:lvl1pPr>
          </a:lstStyle>
          <a:p>
            <a:pPr>
              <a:defRPr/>
            </a:pPr>
            <a:r>
              <a:rPr lang="en-GB" smtClean="0"/>
              <a:t>Welcome to ACE in EMEA</a:t>
            </a:r>
            <a:endParaRPr lang="en-GB" dirty="0"/>
          </a:p>
        </p:txBody>
      </p:sp>
      <p:sp>
        <p:nvSpPr>
          <p:cNvPr id="8" name="Slide Number Placeholder 5"/>
          <p:cNvSpPr>
            <a:spLocks noGrp="1"/>
          </p:cNvSpPr>
          <p:nvPr>
            <p:ph type="sldNum" sz="quarter" idx="16"/>
          </p:nvPr>
        </p:nvSpPr>
        <p:spPr/>
        <p:txBody>
          <a:bodyPr/>
          <a:lstStyle>
            <a:lvl1pPr>
              <a:defRPr>
                <a:solidFill>
                  <a:schemeClr val="tx1"/>
                </a:solidFill>
              </a:defRPr>
            </a:lvl1pPr>
          </a:lstStyle>
          <a:p>
            <a:pPr>
              <a:defRPr/>
            </a:pPr>
            <a:fld id="{F23F6B99-7D6D-42A6-B137-09A2EBA17D02}" type="slidenum">
              <a:rPr lang="en-GB" smtClean="0"/>
              <a:pPr>
                <a:defRPr/>
              </a:pPr>
              <a:t>‹nº›</a:t>
            </a:fld>
            <a:endParaRPr lang="en-GB" dirty="0"/>
          </a:p>
        </p:txBody>
      </p:sp>
      <p:cxnSp>
        <p:nvCxnSpPr>
          <p:cNvPr id="17" name="Straight Connector 16"/>
          <p:cNvCxnSpPr/>
          <p:nvPr userDrawn="1"/>
        </p:nvCxnSpPr>
        <p:spPr>
          <a:xfrm>
            <a:off x="540000" y="1098000"/>
            <a:ext cx="3600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3268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752000" y="1296000"/>
            <a:ext cx="3852000" cy="4464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540000" y="360000"/>
            <a:ext cx="8064000" cy="684000"/>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540000" y="1296000"/>
            <a:ext cx="3852000" cy="4464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3"/>
          <p:cNvSpPr>
            <a:spLocks noGrp="1"/>
          </p:cNvSpPr>
          <p:nvPr>
            <p:ph type="dt" sz="half" idx="14"/>
          </p:nvPr>
        </p:nvSpPr>
        <p:spPr/>
        <p:txBody>
          <a:bodyPr/>
          <a:lstStyle>
            <a:lvl1pPr>
              <a:defRPr/>
            </a:lvl1pPr>
          </a:lstStyle>
          <a:p>
            <a:pPr>
              <a:defRPr/>
            </a:pPr>
            <a:fld id="{E056AE72-0E3F-47E9-87A0-58CB6C8912C1}" type="datetime1">
              <a:rPr lang="en-GB" smtClean="0"/>
              <a:t>28/10/2015</a:t>
            </a:fld>
            <a:endParaRPr lang="en-GB" dirty="0"/>
          </a:p>
        </p:txBody>
      </p:sp>
      <p:sp>
        <p:nvSpPr>
          <p:cNvPr id="6" name="Footer Placeholder 4"/>
          <p:cNvSpPr>
            <a:spLocks noGrp="1"/>
          </p:cNvSpPr>
          <p:nvPr>
            <p:ph type="ftr" sz="quarter" idx="15"/>
          </p:nvPr>
        </p:nvSpPr>
        <p:spPr/>
        <p:txBody>
          <a:bodyPr/>
          <a:lstStyle>
            <a:lvl1pPr>
              <a:defRPr/>
            </a:lvl1pPr>
          </a:lstStyle>
          <a:p>
            <a:pPr>
              <a:defRPr/>
            </a:pPr>
            <a:r>
              <a:rPr lang="en-GB"/>
              <a:t>Welcome to ACE in EMEA</a:t>
            </a:r>
            <a:endParaRPr lang="en-GB" dirty="0"/>
          </a:p>
        </p:txBody>
      </p:sp>
      <p:sp>
        <p:nvSpPr>
          <p:cNvPr id="7" name="Slide Number Placeholder 5"/>
          <p:cNvSpPr>
            <a:spLocks noGrp="1"/>
          </p:cNvSpPr>
          <p:nvPr>
            <p:ph type="sldNum" sz="quarter" idx="16"/>
          </p:nvPr>
        </p:nvSpPr>
        <p:spPr/>
        <p:txBody>
          <a:bodyPr/>
          <a:lstStyle>
            <a:lvl1pPr>
              <a:defRPr/>
            </a:lvl1pPr>
          </a:lstStyle>
          <a:p>
            <a:pPr>
              <a:defRPr/>
            </a:pPr>
            <a:fld id="{BD93C34A-DCE7-401A-983A-CB4B3F33792F}" type="slidenum">
              <a:rPr lang="en-GB"/>
              <a:pPr>
                <a:defRPr/>
              </a:pPr>
              <a:t>‹nº›</a:t>
            </a:fld>
            <a:endParaRPr lang="en-GB"/>
          </a:p>
        </p:txBody>
      </p:sp>
      <p:cxnSp>
        <p:nvCxnSpPr>
          <p:cNvPr id="9" name="Straight Connector 8"/>
          <p:cNvCxnSpPr/>
          <p:nvPr userDrawn="1"/>
        </p:nvCxnSpPr>
        <p:spPr>
          <a:xfrm>
            <a:off x="540000" y="1098000"/>
            <a:ext cx="8064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3219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0000" y="1296000"/>
            <a:ext cx="8064000" cy="44640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3"/>
          <p:cNvSpPr>
            <a:spLocks noGrp="1"/>
          </p:cNvSpPr>
          <p:nvPr>
            <p:ph type="dt" sz="half" idx="2"/>
          </p:nvPr>
        </p:nvSpPr>
        <p:spPr>
          <a:xfrm>
            <a:off x="1691977" y="6400800"/>
            <a:ext cx="1439863" cy="180975"/>
          </a:xfrm>
          <a:prstGeom prst="rect">
            <a:avLst/>
          </a:prstGeom>
        </p:spPr>
        <p:txBody>
          <a:bodyPr vert="horz" lIns="0" tIns="0" rIns="0" bIns="0" rtlCol="0" anchor="t" anchorCtr="0"/>
          <a:lstStyle>
            <a:lvl1pPr algn="l" fontAlgn="auto">
              <a:spcBef>
                <a:spcPts val="0"/>
              </a:spcBef>
              <a:spcAft>
                <a:spcPts val="0"/>
              </a:spcAft>
              <a:defRPr sz="800">
                <a:solidFill>
                  <a:schemeClr val="tx1"/>
                </a:solidFill>
                <a:latin typeface="Arial" pitchFamily="34" charset="0"/>
                <a:cs typeface="Arial" pitchFamily="34" charset="0"/>
              </a:defRPr>
            </a:lvl1pPr>
          </a:lstStyle>
          <a:p>
            <a:pPr>
              <a:defRPr/>
            </a:pPr>
            <a:fld id="{F9F025D0-5045-4F74-B561-2DB05814C297}" type="datetime1">
              <a:rPr lang="en-GB" smtClean="0"/>
              <a:t>28/10/2015</a:t>
            </a:fld>
            <a:endParaRPr lang="en-GB" dirty="0"/>
          </a:p>
        </p:txBody>
      </p:sp>
      <p:sp>
        <p:nvSpPr>
          <p:cNvPr id="8" name="Footer Placeholder 4"/>
          <p:cNvSpPr>
            <a:spLocks noGrp="1"/>
          </p:cNvSpPr>
          <p:nvPr>
            <p:ph type="ftr" sz="quarter" idx="3"/>
          </p:nvPr>
        </p:nvSpPr>
        <p:spPr>
          <a:xfrm>
            <a:off x="3419822" y="6400800"/>
            <a:ext cx="4680570" cy="180975"/>
          </a:xfrm>
          <a:prstGeom prst="rect">
            <a:avLst/>
          </a:prstGeom>
        </p:spPr>
        <p:txBody>
          <a:bodyPr vert="horz" lIns="0" tIns="0" rIns="0" bIns="0" rtlCol="0" anchor="t" anchorCtr="0"/>
          <a:lstStyle>
            <a:lvl1pPr algn="r" fontAlgn="auto">
              <a:spcBef>
                <a:spcPts val="0"/>
              </a:spcBef>
              <a:spcAft>
                <a:spcPts val="0"/>
              </a:spcAft>
              <a:defRPr sz="800">
                <a:solidFill>
                  <a:schemeClr val="tx1"/>
                </a:solidFill>
                <a:latin typeface="Arial" pitchFamily="34" charset="0"/>
                <a:cs typeface="Arial" pitchFamily="34" charset="0"/>
              </a:defRPr>
            </a:lvl1pPr>
          </a:lstStyle>
          <a:p>
            <a:pPr>
              <a:defRPr/>
            </a:pPr>
            <a:r>
              <a:rPr lang="en-GB" dirty="0" smtClean="0"/>
              <a:t>Welcome to ACE in EMEA</a:t>
            </a:r>
            <a:endParaRPr lang="en-GB" dirty="0"/>
          </a:p>
        </p:txBody>
      </p:sp>
      <p:sp>
        <p:nvSpPr>
          <p:cNvPr id="9" name="Slide Number Placeholder 5"/>
          <p:cNvSpPr>
            <a:spLocks noGrp="1"/>
          </p:cNvSpPr>
          <p:nvPr>
            <p:ph type="sldNum" sz="quarter" idx="4"/>
          </p:nvPr>
        </p:nvSpPr>
        <p:spPr>
          <a:xfrm>
            <a:off x="8358003" y="6400800"/>
            <a:ext cx="245997" cy="180975"/>
          </a:xfrm>
          <a:prstGeom prst="rect">
            <a:avLst/>
          </a:prstGeom>
        </p:spPr>
        <p:txBody>
          <a:bodyPr vert="horz" lIns="0" tIns="0" rIns="0" bIns="0" rtlCol="0" anchor="t" anchorCtr="0"/>
          <a:lstStyle>
            <a:lvl1pPr algn="r" fontAlgn="auto">
              <a:spcBef>
                <a:spcPts val="0"/>
              </a:spcBef>
              <a:spcAft>
                <a:spcPts val="0"/>
              </a:spcAft>
              <a:defRPr sz="800">
                <a:solidFill>
                  <a:schemeClr val="tx1"/>
                </a:solidFill>
                <a:latin typeface="Arial" pitchFamily="34" charset="0"/>
                <a:cs typeface="Arial" pitchFamily="34" charset="0"/>
              </a:defRPr>
            </a:lvl1pPr>
          </a:lstStyle>
          <a:p>
            <a:pPr>
              <a:defRPr/>
            </a:pPr>
            <a:fld id="{EC76BA09-212A-4B25-A57B-9D2BE0B86414}" type="slidenum">
              <a:rPr lang="en-GB" smtClean="0"/>
              <a:pPr>
                <a:defRPr/>
              </a:pPr>
              <a:t>‹nº›</a:t>
            </a:fld>
            <a:endParaRPr lang="en-GB" dirty="0"/>
          </a:p>
        </p:txBody>
      </p:sp>
      <p:pic>
        <p:nvPicPr>
          <p:cNvPr id="10" name="Picture 9" descr="ace_2c_pos_xlarge_png.png"/>
          <p:cNvPicPr>
            <a:picLocks noChangeAspect="1"/>
          </p:cNvPicPr>
          <p:nvPr/>
        </p:nvPicPr>
        <p:blipFill>
          <a:blip r:embed="rId24" cstate="email">
            <a:extLst>
              <a:ext uri="{28A0092B-C50C-407E-A947-70E740481C1C}">
                <a14:useLocalDpi xmlns:a14="http://schemas.microsoft.com/office/drawing/2010/main"/>
              </a:ext>
            </a:extLst>
          </a:blip>
          <a:srcRect/>
          <a:stretch>
            <a:fillRect/>
          </a:stretch>
        </p:blipFill>
        <p:spPr bwMode="auto">
          <a:xfrm>
            <a:off x="450000" y="6048000"/>
            <a:ext cx="540000" cy="538415"/>
          </a:xfrm>
          <a:prstGeom prst="rect">
            <a:avLst/>
          </a:prstGeom>
          <a:noFill/>
          <a:ln w="9525">
            <a:noFill/>
            <a:miter lim="800000"/>
            <a:headEnd/>
            <a:tailEnd/>
          </a:ln>
        </p:spPr>
      </p:pic>
      <p:sp>
        <p:nvSpPr>
          <p:cNvPr id="11" name="Title Placeholder 1"/>
          <p:cNvSpPr>
            <a:spLocks noGrp="1"/>
          </p:cNvSpPr>
          <p:nvPr>
            <p:ph type="title"/>
          </p:nvPr>
        </p:nvSpPr>
        <p:spPr bwMode="auto">
          <a:xfrm>
            <a:off x="540000" y="360000"/>
            <a:ext cx="8064000" cy="684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GB" dirty="0" smtClean="0"/>
          </a:p>
        </p:txBody>
      </p:sp>
    </p:spTree>
    <p:extLst>
      <p:ext uri="{BB962C8B-B14F-4D97-AF65-F5344CB8AC3E}">
        <p14:creationId xmlns:p14="http://schemas.microsoft.com/office/powerpoint/2010/main" val="621639996"/>
      </p:ext>
    </p:extLst>
  </p:cSld>
  <p:clrMap bg1="lt1" tx1="dk1" bg2="lt2" tx2="dk2" accent1="accent1" accent2="accent2" accent3="accent3" accent4="accent4" accent5="accent5" accent6="accent6" hlink="hlink" folHlink="folHlink"/>
  <p:sldLayoutIdLst>
    <p:sldLayoutId id="2147483711" r:id="rId1"/>
    <p:sldLayoutId id="2147483710" r:id="rId2"/>
    <p:sldLayoutId id="2147483709" r:id="rId3"/>
    <p:sldLayoutId id="2147483712" r:id="rId4"/>
    <p:sldLayoutId id="2147483713" r:id="rId5"/>
    <p:sldLayoutId id="2147483714" r:id="rId6"/>
    <p:sldLayoutId id="2147483715" r:id="rId7"/>
    <p:sldLayoutId id="2147483716" r:id="rId8"/>
    <p:sldLayoutId id="2147483717" r:id="rId9"/>
    <p:sldLayoutId id="2147483719" r:id="rId10"/>
    <p:sldLayoutId id="2147483718" r:id="rId11"/>
    <p:sldLayoutId id="2147483721" r:id="rId12"/>
    <p:sldLayoutId id="2147483722" r:id="rId13"/>
    <p:sldLayoutId id="2147483707" r:id="rId14"/>
    <p:sldLayoutId id="2147483691" r:id="rId15"/>
    <p:sldLayoutId id="2147483692" r:id="rId16"/>
    <p:sldLayoutId id="2147483694" r:id="rId17"/>
    <p:sldLayoutId id="2147483706" r:id="rId18"/>
    <p:sldLayoutId id="2147483690" r:id="rId19"/>
    <p:sldLayoutId id="2147483701" r:id="rId20"/>
    <p:sldLayoutId id="2147483702" r:id="rId21"/>
    <p:sldLayoutId id="2147483703" r:id="rId2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77800" indent="-177800" algn="l" defTabSz="914400" rtl="0" eaLnBrk="1" latinLnBrk="0" hangingPunct="1">
        <a:spcBef>
          <a:spcPts val="1800"/>
        </a:spcBef>
        <a:buFont typeface="Arial" pitchFamily="34" charset="0"/>
        <a:buChar char="•"/>
        <a:defRPr sz="1600" kern="1200">
          <a:solidFill>
            <a:schemeClr val="tx1"/>
          </a:solidFill>
          <a:latin typeface="+mn-lt"/>
          <a:ea typeface="+mn-ea"/>
          <a:cs typeface="+mn-cs"/>
        </a:defRPr>
      </a:lvl1pPr>
      <a:lvl2pPr marL="361950" indent="-184150" algn="l" defTabSz="914400" rtl="0" eaLnBrk="1" latinLnBrk="0" hangingPunct="1">
        <a:spcBef>
          <a:spcPts val="1800"/>
        </a:spcBef>
        <a:buFont typeface="Arial" pitchFamily="34" charset="0"/>
        <a:buChar char="–"/>
        <a:defRPr sz="1600" kern="1200">
          <a:solidFill>
            <a:schemeClr val="tx1"/>
          </a:solidFill>
          <a:latin typeface="+mn-lt"/>
          <a:ea typeface="+mn-ea"/>
          <a:cs typeface="+mn-cs"/>
        </a:defRPr>
      </a:lvl2pPr>
      <a:lvl3pPr marL="539750" indent="-177800" algn="l" defTabSz="914400" rtl="0" eaLnBrk="1" latinLnBrk="0" hangingPunct="1">
        <a:spcBef>
          <a:spcPts val="1800"/>
        </a:spcBef>
        <a:buFont typeface="Arial" pitchFamily="34" charset="0"/>
        <a:buChar char="–"/>
        <a:defRPr sz="1600" kern="1200">
          <a:solidFill>
            <a:schemeClr val="tx1"/>
          </a:solidFill>
          <a:latin typeface="+mn-lt"/>
          <a:ea typeface="+mn-ea"/>
          <a:cs typeface="+mn-cs"/>
        </a:defRPr>
      </a:lvl3pPr>
      <a:lvl4pPr marL="717550" indent="-177800" algn="l" defTabSz="914400" rtl="0" eaLnBrk="1" latinLnBrk="0" hangingPunct="1">
        <a:spcBef>
          <a:spcPts val="1800"/>
        </a:spcBef>
        <a:buFont typeface="Arial" pitchFamily="34" charset="0"/>
        <a:buChar char="–"/>
        <a:defRPr sz="1600" kern="1200">
          <a:solidFill>
            <a:schemeClr val="tx1"/>
          </a:solidFill>
          <a:latin typeface="+mn-lt"/>
          <a:ea typeface="+mn-ea"/>
          <a:cs typeface="+mn-cs"/>
        </a:defRPr>
      </a:lvl4pPr>
      <a:lvl5pPr marL="895350" indent="-177800" algn="l" defTabSz="914400" rtl="0" eaLnBrk="1" latinLnBrk="0" hangingPunct="1">
        <a:spcBef>
          <a:spcPts val="18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0000" y="1296000"/>
            <a:ext cx="8064000" cy="44640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3"/>
          <p:cNvSpPr>
            <a:spLocks noGrp="1"/>
          </p:cNvSpPr>
          <p:nvPr>
            <p:ph type="dt" sz="half" idx="2"/>
          </p:nvPr>
        </p:nvSpPr>
        <p:spPr>
          <a:xfrm>
            <a:off x="1691977" y="6400800"/>
            <a:ext cx="1439863" cy="180975"/>
          </a:xfrm>
          <a:prstGeom prst="rect">
            <a:avLst/>
          </a:prstGeom>
        </p:spPr>
        <p:txBody>
          <a:bodyPr vert="horz" lIns="0" tIns="0" rIns="0" bIns="0" rtlCol="0" anchor="t" anchorCtr="0"/>
          <a:lstStyle>
            <a:lvl1pPr algn="l" fontAlgn="auto">
              <a:spcBef>
                <a:spcPts val="0"/>
              </a:spcBef>
              <a:spcAft>
                <a:spcPts val="0"/>
              </a:spcAft>
              <a:defRPr sz="800">
                <a:solidFill>
                  <a:schemeClr val="tx1"/>
                </a:solidFill>
                <a:latin typeface="Arial" pitchFamily="34" charset="0"/>
                <a:cs typeface="Arial" pitchFamily="34" charset="0"/>
              </a:defRPr>
            </a:lvl1pPr>
          </a:lstStyle>
          <a:p>
            <a:pPr>
              <a:defRPr/>
            </a:pPr>
            <a:fld id="{F9F025D0-5045-4F74-B561-2DB05814C297}" type="datetime1">
              <a:rPr lang="en-GB" smtClean="0">
                <a:solidFill>
                  <a:srgbClr val="333F48"/>
                </a:solidFill>
              </a:rPr>
              <a:pPr>
                <a:defRPr/>
              </a:pPr>
              <a:t>28/10/2015</a:t>
            </a:fld>
            <a:endParaRPr lang="en-GB" dirty="0">
              <a:solidFill>
                <a:srgbClr val="333F48"/>
              </a:solidFill>
            </a:endParaRPr>
          </a:p>
        </p:txBody>
      </p:sp>
      <p:sp>
        <p:nvSpPr>
          <p:cNvPr id="8" name="Footer Placeholder 4"/>
          <p:cNvSpPr>
            <a:spLocks noGrp="1"/>
          </p:cNvSpPr>
          <p:nvPr>
            <p:ph type="ftr" sz="quarter" idx="3"/>
          </p:nvPr>
        </p:nvSpPr>
        <p:spPr>
          <a:xfrm>
            <a:off x="3419822" y="6400800"/>
            <a:ext cx="4680570" cy="180975"/>
          </a:xfrm>
          <a:prstGeom prst="rect">
            <a:avLst/>
          </a:prstGeom>
        </p:spPr>
        <p:txBody>
          <a:bodyPr vert="horz" lIns="0" tIns="0" rIns="0" bIns="0" rtlCol="0" anchor="t" anchorCtr="0"/>
          <a:lstStyle>
            <a:lvl1pPr algn="r" fontAlgn="auto">
              <a:spcBef>
                <a:spcPts val="0"/>
              </a:spcBef>
              <a:spcAft>
                <a:spcPts val="0"/>
              </a:spcAft>
              <a:defRPr sz="800">
                <a:solidFill>
                  <a:schemeClr val="tx1"/>
                </a:solidFill>
                <a:latin typeface="Arial" pitchFamily="34" charset="0"/>
                <a:cs typeface="Arial" pitchFamily="34" charset="0"/>
              </a:defRPr>
            </a:lvl1pPr>
          </a:lstStyle>
          <a:p>
            <a:pPr>
              <a:defRPr/>
            </a:pPr>
            <a:r>
              <a:rPr lang="en-GB" dirty="0" smtClean="0">
                <a:solidFill>
                  <a:srgbClr val="333F48"/>
                </a:solidFill>
              </a:rPr>
              <a:t>Welcome to ACE in EMEA</a:t>
            </a:r>
            <a:endParaRPr lang="en-GB" dirty="0">
              <a:solidFill>
                <a:srgbClr val="333F48"/>
              </a:solidFill>
            </a:endParaRPr>
          </a:p>
        </p:txBody>
      </p:sp>
      <p:sp>
        <p:nvSpPr>
          <p:cNvPr id="9" name="Slide Number Placeholder 5"/>
          <p:cNvSpPr>
            <a:spLocks noGrp="1"/>
          </p:cNvSpPr>
          <p:nvPr>
            <p:ph type="sldNum" sz="quarter" idx="4"/>
          </p:nvPr>
        </p:nvSpPr>
        <p:spPr>
          <a:xfrm>
            <a:off x="8358003" y="6400800"/>
            <a:ext cx="245997" cy="180975"/>
          </a:xfrm>
          <a:prstGeom prst="rect">
            <a:avLst/>
          </a:prstGeom>
        </p:spPr>
        <p:txBody>
          <a:bodyPr vert="horz" lIns="0" tIns="0" rIns="0" bIns="0" rtlCol="0" anchor="t" anchorCtr="0"/>
          <a:lstStyle>
            <a:lvl1pPr algn="r" fontAlgn="auto">
              <a:spcBef>
                <a:spcPts val="0"/>
              </a:spcBef>
              <a:spcAft>
                <a:spcPts val="0"/>
              </a:spcAft>
              <a:defRPr sz="800">
                <a:solidFill>
                  <a:schemeClr val="tx1"/>
                </a:solidFill>
                <a:latin typeface="Arial" pitchFamily="34" charset="0"/>
                <a:cs typeface="Arial" pitchFamily="34" charset="0"/>
              </a:defRPr>
            </a:lvl1pPr>
          </a:lstStyle>
          <a:p>
            <a:pPr>
              <a:defRPr/>
            </a:pPr>
            <a:fld id="{EC76BA09-212A-4B25-A57B-9D2BE0B86414}" type="slidenum">
              <a:rPr lang="en-GB" smtClean="0">
                <a:solidFill>
                  <a:srgbClr val="333F48"/>
                </a:solidFill>
              </a:rPr>
              <a:pPr>
                <a:defRPr/>
              </a:pPr>
              <a:t>‹nº›</a:t>
            </a:fld>
            <a:endParaRPr lang="en-GB" dirty="0">
              <a:solidFill>
                <a:srgbClr val="333F48"/>
              </a:solidFill>
            </a:endParaRPr>
          </a:p>
        </p:txBody>
      </p:sp>
      <p:pic>
        <p:nvPicPr>
          <p:cNvPr id="10" name="Picture 9" descr="ace_2c_pos_xlarge_png.png"/>
          <p:cNvPicPr>
            <a:picLocks noChangeAspect="1"/>
          </p:cNvPicPr>
          <p:nvPr/>
        </p:nvPicPr>
        <p:blipFill>
          <a:blip r:embed="rId24" cstate="email">
            <a:extLst>
              <a:ext uri="{28A0092B-C50C-407E-A947-70E740481C1C}">
                <a14:useLocalDpi xmlns:a14="http://schemas.microsoft.com/office/drawing/2010/main"/>
              </a:ext>
            </a:extLst>
          </a:blip>
          <a:srcRect/>
          <a:stretch>
            <a:fillRect/>
          </a:stretch>
        </p:blipFill>
        <p:spPr bwMode="auto">
          <a:xfrm>
            <a:off x="450000" y="6048000"/>
            <a:ext cx="540000" cy="538415"/>
          </a:xfrm>
          <a:prstGeom prst="rect">
            <a:avLst/>
          </a:prstGeom>
          <a:noFill/>
          <a:ln w="9525">
            <a:noFill/>
            <a:miter lim="800000"/>
            <a:headEnd/>
            <a:tailEnd/>
          </a:ln>
        </p:spPr>
      </p:pic>
      <p:sp>
        <p:nvSpPr>
          <p:cNvPr id="11" name="Title Placeholder 1"/>
          <p:cNvSpPr>
            <a:spLocks noGrp="1"/>
          </p:cNvSpPr>
          <p:nvPr>
            <p:ph type="title"/>
          </p:nvPr>
        </p:nvSpPr>
        <p:spPr bwMode="auto">
          <a:xfrm>
            <a:off x="540000" y="360000"/>
            <a:ext cx="8064000" cy="684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GB" dirty="0" smtClean="0"/>
          </a:p>
        </p:txBody>
      </p:sp>
    </p:spTree>
    <p:extLst>
      <p:ext uri="{BB962C8B-B14F-4D97-AF65-F5344CB8AC3E}">
        <p14:creationId xmlns:p14="http://schemas.microsoft.com/office/powerpoint/2010/main" val="265416975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77800" indent="-177800" algn="l" defTabSz="914400" rtl="0" eaLnBrk="1" latinLnBrk="0" hangingPunct="1">
        <a:spcBef>
          <a:spcPts val="1800"/>
        </a:spcBef>
        <a:buFont typeface="Arial" pitchFamily="34" charset="0"/>
        <a:buChar char="•"/>
        <a:defRPr sz="1600" kern="1200">
          <a:solidFill>
            <a:schemeClr val="tx1"/>
          </a:solidFill>
          <a:latin typeface="+mn-lt"/>
          <a:ea typeface="+mn-ea"/>
          <a:cs typeface="+mn-cs"/>
        </a:defRPr>
      </a:lvl1pPr>
      <a:lvl2pPr marL="361950" indent="-184150" algn="l" defTabSz="914400" rtl="0" eaLnBrk="1" latinLnBrk="0" hangingPunct="1">
        <a:spcBef>
          <a:spcPts val="1800"/>
        </a:spcBef>
        <a:buFont typeface="Arial" pitchFamily="34" charset="0"/>
        <a:buChar char="–"/>
        <a:defRPr sz="1600" kern="1200">
          <a:solidFill>
            <a:schemeClr val="tx1"/>
          </a:solidFill>
          <a:latin typeface="+mn-lt"/>
          <a:ea typeface="+mn-ea"/>
          <a:cs typeface="+mn-cs"/>
        </a:defRPr>
      </a:lvl2pPr>
      <a:lvl3pPr marL="539750" indent="-177800" algn="l" defTabSz="914400" rtl="0" eaLnBrk="1" latinLnBrk="0" hangingPunct="1">
        <a:spcBef>
          <a:spcPts val="1800"/>
        </a:spcBef>
        <a:buFont typeface="Arial" pitchFamily="34" charset="0"/>
        <a:buChar char="–"/>
        <a:defRPr sz="1600" kern="1200">
          <a:solidFill>
            <a:schemeClr val="tx1"/>
          </a:solidFill>
          <a:latin typeface="+mn-lt"/>
          <a:ea typeface="+mn-ea"/>
          <a:cs typeface="+mn-cs"/>
        </a:defRPr>
      </a:lvl3pPr>
      <a:lvl4pPr marL="717550" indent="-177800" algn="l" defTabSz="914400" rtl="0" eaLnBrk="1" latinLnBrk="0" hangingPunct="1">
        <a:spcBef>
          <a:spcPts val="1800"/>
        </a:spcBef>
        <a:buFont typeface="Arial" pitchFamily="34" charset="0"/>
        <a:buChar char="–"/>
        <a:defRPr sz="1600" kern="1200">
          <a:solidFill>
            <a:schemeClr val="tx1"/>
          </a:solidFill>
          <a:latin typeface="+mn-lt"/>
          <a:ea typeface="+mn-ea"/>
          <a:cs typeface="+mn-cs"/>
        </a:defRPr>
      </a:lvl4pPr>
      <a:lvl5pPr marL="895350" indent="-177800" algn="l" defTabSz="914400" rtl="0" eaLnBrk="1" latinLnBrk="0" hangingPunct="1">
        <a:spcBef>
          <a:spcPts val="18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br/url?sa=i&amp;rct=j&amp;q=&amp;esrc=s&amp;frm=1&amp;source=images&amp;cd=&amp;cad=rja&amp;uact=8&amp;ved=0CAcQjRxqFQoTCMGi9J3GyccCFYbtHgodTr8Chg&amp;url=http://www.delta-ee.com/component/easyblog/latest?Itemid%3D311&amp;ei=wyjfVYG1Dobbe87-irAI&amp;psig=AFQjCNGxYMiPfkN2yGNwAN987_YrjOrXDA&amp;ust=1440774716149479"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g1.globo.com/sp/campinas-regiao/cidade/campinas.html"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g1.globo.com/rs/rio-grande-do-sul/cidade/pelotas.html"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www.greenmetrics.co.uk/wp-content/uploads/2015/09/ISO14001-tn.gif" TargetMode="External"/><Relationship Id="rId7"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gi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hyperlink" Target="https://www.google.com.br/url?sa=i&amp;rct=j&amp;q=&amp;esrc=s&amp;frm=1&amp;source=images&amp;cd=&amp;cad=rja&amp;uact=8&amp;ved=0CAcQjRw&amp;url=https://logodownload.org/renault-logo/&amp;ei=MvX-VOGtK4K0PfWrgZgK&amp;psig=AFQjCNG4YztxWit1KeIgAyH4Qn6iFAKVGg&amp;ust=1426081374352841" TargetMode="External"/><Relationship Id="rId18" Type="http://schemas.openxmlformats.org/officeDocument/2006/relationships/image" Target="../media/image43.jpeg"/><Relationship Id="rId26" Type="http://schemas.openxmlformats.org/officeDocument/2006/relationships/image" Target="../media/image47.jpeg"/><Relationship Id="rId3" Type="http://schemas.openxmlformats.org/officeDocument/2006/relationships/hyperlink" Target="http://www.google.com.br/url?sa=i&amp;rct=j&amp;q=&amp;esrc=s&amp;frm=1&amp;source=images&amp;cd=&amp;cad=rja&amp;uact=8&amp;ved=0CAcQjRw&amp;url=http://www.algaeindustrymagazine.com/solazyme-bunge-brazil-plant-begins-commercial-production/&amp;ei=tfL-VMWkBoG6PamngdAJ&amp;psig=AFQjCNGKgR_a6sx60HIwPEMIe97KpSEBgg&amp;ust=1426080758857391" TargetMode="External"/><Relationship Id="rId21" Type="http://schemas.openxmlformats.org/officeDocument/2006/relationships/hyperlink" Target="http://www.google.com.br/url?sa=i&amp;rct=j&amp;q=&amp;esrc=s&amp;frm=1&amp;source=images&amp;cd=&amp;cad=rja&amp;uact=8&amp;ved=0CAcQjRw&amp;url=http://en.wikipedia.org/wiki/Grupo_Abril&amp;ei=R_f-VM6yNInaPPCEgOAF&amp;psig=AFQjCNFVWSrCmdUPynD6qq-015ixHdVR6A&amp;ust=1426081935516958" TargetMode="External"/><Relationship Id="rId7" Type="http://schemas.openxmlformats.org/officeDocument/2006/relationships/hyperlink" Target="https://www.google.com.br/url?sa=i&amp;rct=j&amp;q=&amp;esrc=s&amp;frm=1&amp;source=images&amp;cd=&amp;cad=rja&amp;uact=8&amp;ved=0CAcQjRw&amp;url=https://www.globalreporting.org/information/news-and-press-center/Pages/GRI-Welcomes-new-OS-featuring-AES-Brazil.aspx&amp;ei=2fP-VPvcC4LNPY6igZAH&amp;psig=AFQjCNElDzBBZBC69I37Raz9wpzw7OS4Gw&amp;ust=1426081080649535" TargetMode="External"/><Relationship Id="rId12" Type="http://schemas.openxmlformats.org/officeDocument/2006/relationships/image" Target="../media/image40.png"/><Relationship Id="rId17" Type="http://schemas.openxmlformats.org/officeDocument/2006/relationships/hyperlink" Target="http://www.google.com.br/url?sa=i&amp;rct=j&amp;q=&amp;esrc=s&amp;frm=1&amp;source=images&amp;cd=&amp;cad=rja&amp;uact=8&amp;ved=0CAcQjRw&amp;url=http://blogdocatete.blogspot.com/2014/05/empresa-estre-ambiental-na-ufs.html&amp;ei=hvb-VPKnFcnbPb2KgZAM&amp;psig=AFQjCNHxazVDk8WSlvrrZwbwpefi4V6kdA&amp;ust=1426081625506570" TargetMode="External"/><Relationship Id="rId25" Type="http://schemas.openxmlformats.org/officeDocument/2006/relationships/hyperlink" Target="http://www.google.com.br/url?sa=i&amp;rct=j&amp;q=&amp;esrc=s&amp;frm=1&amp;source=images&amp;cd=&amp;cad=rja&amp;uact=8&amp;ved=0CAcQjRw&amp;url=http://commons.wikimedia.org/wiki/File:Logo-PANTONE.jpg&amp;ei=rfD-VNGCDoWCPf7fgfAG&amp;bvm=bv.87920726,d.ZWU&amp;psig=AFQjCNEPmR4qUM7QFTwk38hUAJFb_c3r4w&amp;ust=1426080251189657" TargetMode="External"/><Relationship Id="rId2" Type="http://schemas.openxmlformats.org/officeDocument/2006/relationships/notesSlide" Target="../notesSlides/notesSlide55.xml"/><Relationship Id="rId16" Type="http://schemas.openxmlformats.org/officeDocument/2006/relationships/image" Target="../media/image42.jpeg"/><Relationship Id="rId20" Type="http://schemas.openxmlformats.org/officeDocument/2006/relationships/image" Target="../media/image44.gif"/><Relationship Id="rId29" Type="http://schemas.openxmlformats.org/officeDocument/2006/relationships/hyperlink" Target="https://www.google.com.br/url?sa=i&amp;rct=j&amp;q=&amp;esrc=s&amp;frm=1&amp;source=images&amp;cd=&amp;cad=rja&amp;uact=8&amp;ved=0CAcQjRxqFQoTCPu5sbCcyccCFYYqHgodJN0L6Q&amp;url=https://aprendizjovem.com/2015/04/17/jovem-aprendiz-villares-metals-2015/&amp;ei=3_zeVbvOKobVeKS6r8gO&amp;psig=AFQjCNFCfOO3dsg9LTikL3d8LvShgZFAyg&amp;ust=1440763470363182" TargetMode="External"/><Relationship Id="rId1" Type="http://schemas.openxmlformats.org/officeDocument/2006/relationships/slideLayout" Target="../slideLayouts/slideLayout4.xml"/><Relationship Id="rId6" Type="http://schemas.openxmlformats.org/officeDocument/2006/relationships/image" Target="../media/image37.png"/><Relationship Id="rId11" Type="http://schemas.openxmlformats.org/officeDocument/2006/relationships/hyperlink" Target="http://www.google.com.br/url?sa=i&amp;rct=j&amp;q=&amp;esrc=s&amp;frm=1&amp;source=images&amp;cd=&amp;cad=rja&amp;uact=8&amp;ved=0CAcQjRw&amp;url=http://vagasabertas.org/vagas-de-emprego-cpfl-brasil-trabalhe-conosco.html&amp;ei=evT-VPWRDYe3OMvpgfgD&amp;psig=AFQjCNF4hmgCwCodjgCzjrNjwBBAPmpy2A&amp;ust=1426081228869542" TargetMode="External"/><Relationship Id="rId24" Type="http://schemas.openxmlformats.org/officeDocument/2006/relationships/image" Target="../media/image46.png"/><Relationship Id="rId32" Type="http://schemas.openxmlformats.org/officeDocument/2006/relationships/image" Target="../media/image51.jpeg"/><Relationship Id="rId5" Type="http://schemas.openxmlformats.org/officeDocument/2006/relationships/hyperlink" Target="http://www.google.com.br/url?sa=i&amp;rct=j&amp;q=&amp;esrc=s&amp;frm=1&amp;source=images&amp;cd=&amp;cad=rja&amp;uact=8&amp;ved=0CAcQjRw&amp;url=http://investimentovalor.blogspot.com/2014/02/weg-nao-compre-acoes-desta-empresa-no.html&amp;ei=UvP-VJXuNML1O_SygLgP&amp;psig=AFQjCNFYIlOYAS6YNzZ-cEx_0qSz2suVqA&amp;ust=1426080962985584" TargetMode="External"/><Relationship Id="rId15" Type="http://schemas.openxmlformats.org/officeDocument/2006/relationships/hyperlink" Target="http://www.google.com.br/url?sa=i&amp;rct=j&amp;q=&amp;esrc=s&amp;frm=1&amp;source=images&amp;cd=&amp;cad=rja&amp;uact=8&amp;ved=0CAcQjRw&amp;url=http://www.comexblog.com.br/clipping-comex/psa-peugeot-citroen-habilitada-pela-receita-federal-do-brasil-como-uma-empresa-linha-azul&amp;ei=kfX-VJfXHYmHPNrLgLAF&amp;psig=AFQjCNG5w9-ROk5i6orXv6VylmToLlU3KQ&amp;ust=1426081505355921" TargetMode="External"/><Relationship Id="rId23" Type="http://schemas.openxmlformats.org/officeDocument/2006/relationships/hyperlink" Target="http://www.google.com.br/url?sa=i&amp;rct=j&amp;q=&amp;esrc=s&amp;frm=1&amp;source=images&amp;cd=&amp;cad=rja&amp;uact=8&amp;ved=0CAcQjRw&amp;url=http://www.logum.com.br/&amp;ei=pvf-VMv5BIKxPcfWgaAJ&amp;psig=AFQjCNHPyZ4vJR-GfIPlVUVXzhdYocgCfQ&amp;ust=1426082034130861" TargetMode="External"/><Relationship Id="rId28" Type="http://schemas.openxmlformats.org/officeDocument/2006/relationships/image" Target="../media/image49.png"/><Relationship Id="rId10" Type="http://schemas.openxmlformats.org/officeDocument/2006/relationships/image" Target="../media/image39.jpeg"/><Relationship Id="rId19" Type="http://schemas.openxmlformats.org/officeDocument/2006/relationships/hyperlink" Target="http://www.google.com.br/url?sa=i&amp;rct=j&amp;q=&amp;esrc=s&amp;frm=1&amp;source=images&amp;cd=&amp;cad=rja&amp;uact=8&amp;ved=0CAcQjRw&amp;url=http://www.csrwire.com/members/14246-BASF-Corporation&amp;ei=0Pb-VOfRIcaNPNG4gMAO&amp;psig=AFQjCNH6q5oOKB6dAeeZbZhz7ctRFVP1PQ&amp;ust=1426081824873931" TargetMode="External"/><Relationship Id="rId31" Type="http://schemas.openxmlformats.org/officeDocument/2006/relationships/hyperlink" Target="http://www.google.com.br/url?sa=i&amp;rct=j&amp;q=&amp;esrc=s&amp;frm=1&amp;source=images&amp;cd=&amp;cad=rja&amp;uact=8&amp;ved=0CAcQjRxqFQoTCKzSnuacyccCFYZ3Hgod03sONA&amp;url=http://www.comvocecomunicacao.com.br/?p%3D1513&amp;ei=UP3eVazqJobvedP3uaAD&amp;psig=AFQjCNGidWe763CtZ_q9a7IMCLVIQTLClw&amp;ust=1440763592697084" TargetMode="External"/><Relationship Id="rId4" Type="http://schemas.openxmlformats.org/officeDocument/2006/relationships/image" Target="../media/image36.png"/><Relationship Id="rId9" Type="http://schemas.openxmlformats.org/officeDocument/2006/relationships/hyperlink" Target="http://www.google.com.br/url?sa=i&amp;rct=j&amp;q=&amp;esrc=s&amp;frm=1&amp;source=images&amp;cd=&amp;cad=rja&amp;uact=8&amp;ved=0CAcQjRw&amp;url=http://pt.wikipedia.org/wiki/FIAT&amp;ei=JvT-VNG6B4PaPPzfgJAH&amp;psig=AFQjCNHH-wcNKxAeB0NgUseqzE_cymsSGw&amp;ust=1426081148907326" TargetMode="External"/><Relationship Id="rId14" Type="http://schemas.openxmlformats.org/officeDocument/2006/relationships/image" Target="../media/image41.jpeg"/><Relationship Id="rId22" Type="http://schemas.openxmlformats.org/officeDocument/2006/relationships/image" Target="../media/image45.png"/><Relationship Id="rId27" Type="http://schemas.openxmlformats.org/officeDocument/2006/relationships/image" Target="../media/image48.png"/><Relationship Id="rId30" Type="http://schemas.openxmlformats.org/officeDocument/2006/relationships/image" Target="../media/image50.gi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hyperlink" Target="mailto:fabio.barreto@acegroup.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9512" y="188640"/>
            <a:ext cx="8784976" cy="6480720"/>
          </a:xfrm>
          <a:prstGeom prst="rect">
            <a:avLst/>
          </a:prstGeom>
        </p:spPr>
      </p:pic>
      <p:sp>
        <p:nvSpPr>
          <p:cNvPr id="7" name="Date Placeholder 6"/>
          <p:cNvSpPr>
            <a:spLocks noGrp="1"/>
          </p:cNvSpPr>
          <p:nvPr>
            <p:ph type="dt" sz="half" idx="10"/>
          </p:nvPr>
        </p:nvSpPr>
        <p:spPr/>
        <p:txBody>
          <a:bodyPr/>
          <a:lstStyle/>
          <a:p>
            <a:pPr>
              <a:defRPr/>
            </a:pPr>
            <a:fld id="{D2B3B3BE-D931-480A-B964-F08E64937CED}" type="datetime1">
              <a:rPr lang="en-GB" smtClean="0">
                <a:solidFill>
                  <a:schemeClr val="bg1"/>
                </a:solidFill>
              </a:rPr>
              <a:t>28/10/2015</a:t>
            </a:fld>
            <a:endParaRPr lang="en-GB" dirty="0">
              <a:solidFill>
                <a:schemeClr val="bg1"/>
              </a:solidFill>
            </a:endParaRPr>
          </a:p>
        </p:txBody>
      </p:sp>
      <p:sp>
        <p:nvSpPr>
          <p:cNvPr id="8" name="Footer Placeholder 7"/>
          <p:cNvSpPr>
            <a:spLocks noGrp="1"/>
          </p:cNvSpPr>
          <p:nvPr>
            <p:ph type="ftr" sz="quarter" idx="11"/>
          </p:nvPr>
        </p:nvSpPr>
        <p:spPr/>
        <p:txBody>
          <a:bodyPr/>
          <a:lstStyle/>
          <a:p>
            <a:pPr>
              <a:defRPr/>
            </a:pPr>
            <a:r>
              <a:rPr lang="en-GB" dirty="0" smtClean="0">
                <a:solidFill>
                  <a:schemeClr val="bg1"/>
                </a:solidFill>
              </a:rPr>
              <a:t>Welcome to ACE in BRAZIL</a:t>
            </a:r>
            <a:endParaRPr lang="en-GB" dirty="0">
              <a:solidFill>
                <a:schemeClr val="bg1"/>
              </a:solidFill>
            </a:endParaRPr>
          </a:p>
        </p:txBody>
      </p:sp>
      <p:sp>
        <p:nvSpPr>
          <p:cNvPr id="10" name="Slide Number Placeholder 9"/>
          <p:cNvSpPr>
            <a:spLocks noGrp="1"/>
          </p:cNvSpPr>
          <p:nvPr>
            <p:ph type="sldNum" sz="quarter" idx="12"/>
          </p:nvPr>
        </p:nvSpPr>
        <p:spPr/>
        <p:txBody>
          <a:bodyPr/>
          <a:lstStyle/>
          <a:p>
            <a:pPr>
              <a:defRPr/>
            </a:pPr>
            <a:fld id="{EC76BA09-212A-4B25-A57B-9D2BE0B86414}" type="slidenum">
              <a:rPr lang="en-GB" smtClean="0">
                <a:solidFill>
                  <a:schemeClr val="bg1"/>
                </a:solidFill>
              </a:rPr>
              <a:pPr>
                <a:defRPr/>
              </a:pPr>
              <a:t>1</a:t>
            </a:fld>
            <a:endParaRPr lang="en-GB" dirty="0">
              <a:solidFill>
                <a:schemeClr val="bg1"/>
              </a:solidFill>
            </a:endParaRPr>
          </a:p>
        </p:txBody>
      </p:sp>
      <p:sp>
        <p:nvSpPr>
          <p:cNvPr id="57347" name="Title 1"/>
          <p:cNvSpPr>
            <a:spLocks noGrp="1"/>
          </p:cNvSpPr>
          <p:nvPr>
            <p:ph type="ctrTitle"/>
          </p:nvPr>
        </p:nvSpPr>
        <p:spPr>
          <a:xfrm>
            <a:off x="576000" y="1421313"/>
            <a:ext cx="7357202" cy="497726"/>
          </a:xfrm>
        </p:spPr>
        <p:txBody>
          <a:bodyPr/>
          <a:lstStyle/>
          <a:p>
            <a:pPr eaLnBrk="1" hangingPunct="1"/>
            <a:r>
              <a:rPr lang="en-GB" b="1" dirty="0" smtClean="0">
                <a:latin typeface="Arial" charset="0"/>
                <a:cs typeface="Arial" charset="0"/>
              </a:rPr>
              <a:t>SEGURO PARA RISCOS AMBIENTAIS</a:t>
            </a:r>
            <a:endParaRPr lang="en-GB" b="1" dirty="0" smtClean="0">
              <a:solidFill>
                <a:schemeClr val="tx2"/>
              </a:solidFill>
              <a:latin typeface="Arial" charset="0"/>
              <a:cs typeface="Arial" charset="0"/>
            </a:endParaRPr>
          </a:p>
        </p:txBody>
      </p:sp>
      <p:pic>
        <p:nvPicPr>
          <p:cNvPr id="13" name="Picture 12" descr="ace_2c_pos_xlarge_png.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0000" y="6048000"/>
            <a:ext cx="540000" cy="538415"/>
          </a:xfrm>
          <a:prstGeom prst="rect">
            <a:avLst/>
          </a:prstGeom>
          <a:noFill/>
          <a:ln w="9525">
            <a:noFill/>
            <a:miter lim="800000"/>
            <a:headEnd/>
            <a:tailEnd/>
          </a:ln>
        </p:spPr>
      </p:pic>
      <p:sp>
        <p:nvSpPr>
          <p:cNvPr id="5" name="Espaço Reservado para Texto 4"/>
          <p:cNvSpPr>
            <a:spLocks noGrp="1"/>
          </p:cNvSpPr>
          <p:nvPr>
            <p:ph type="body" sz="quarter" idx="13"/>
          </p:nvPr>
        </p:nvSpPr>
        <p:spPr>
          <a:xfrm>
            <a:off x="576000" y="1988840"/>
            <a:ext cx="4481223" cy="497726"/>
          </a:xfrm>
        </p:spPr>
        <p:txBody>
          <a:bodyPr/>
          <a:lstStyle/>
          <a:p>
            <a:r>
              <a:rPr lang="pt-BR" b="1" dirty="0" smtClean="0"/>
              <a:t>No BRASIL – 10 anos</a:t>
            </a:r>
            <a:endParaRPr lang="pt-BR" b="1" dirty="0"/>
          </a:p>
        </p:txBody>
      </p:sp>
      <p:sp>
        <p:nvSpPr>
          <p:cNvPr id="11" name="Text Placeholder 1"/>
          <p:cNvSpPr>
            <a:spLocks noGrp="1"/>
          </p:cNvSpPr>
          <p:nvPr>
            <p:ph type="body" sz="quarter" idx="13"/>
          </p:nvPr>
        </p:nvSpPr>
        <p:spPr>
          <a:xfrm>
            <a:off x="611560" y="3140968"/>
            <a:ext cx="6080442" cy="497726"/>
          </a:xfrm>
        </p:spPr>
        <p:txBody>
          <a:bodyPr/>
          <a:lstStyle/>
          <a:p>
            <a:r>
              <a:rPr lang="en-GB" b="1" dirty="0" err="1" smtClean="0"/>
              <a:t>Retrospectiva</a:t>
            </a:r>
            <a:r>
              <a:rPr lang="en-GB" b="1" dirty="0" smtClean="0"/>
              <a:t> e </a:t>
            </a:r>
            <a:r>
              <a:rPr lang="en-GB" b="1" dirty="0" err="1" smtClean="0"/>
              <a:t>desafios</a:t>
            </a:r>
            <a:endParaRPr lang="en-GB" b="1" dirty="0"/>
          </a:p>
        </p:txBody>
      </p:sp>
      <p:sp>
        <p:nvSpPr>
          <p:cNvPr id="12" name="Text Placeholder 1"/>
          <p:cNvSpPr>
            <a:spLocks noGrp="1"/>
          </p:cNvSpPr>
          <p:nvPr>
            <p:ph type="body" sz="quarter" idx="13"/>
          </p:nvPr>
        </p:nvSpPr>
        <p:spPr>
          <a:xfrm>
            <a:off x="611560" y="3723362"/>
            <a:ext cx="2269335" cy="497726"/>
          </a:xfrm>
        </p:spPr>
        <p:txBody>
          <a:bodyPr/>
          <a:lstStyle/>
          <a:p>
            <a:r>
              <a:rPr lang="en-GB" b="1" dirty="0" err="1" smtClean="0"/>
              <a:t>Abgr</a:t>
            </a:r>
            <a:r>
              <a:rPr lang="en-GB" b="1" dirty="0" smtClean="0"/>
              <a:t> 2015</a:t>
            </a:r>
            <a:endParaRPr lang="en-GB" b="1" dirty="0"/>
          </a:p>
        </p:txBody>
      </p:sp>
    </p:spTree>
    <p:extLst>
      <p:ext uri="{BB962C8B-B14F-4D97-AF65-F5344CB8AC3E}">
        <p14:creationId xmlns:p14="http://schemas.microsoft.com/office/powerpoint/2010/main" val="1289064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611560" y="548680"/>
            <a:ext cx="7561262" cy="2879725"/>
          </a:xfrm>
        </p:spPr>
        <p:txBody>
          <a:bodyPr/>
          <a:lstStyle/>
          <a:p>
            <a:r>
              <a:rPr lang="en-GB" sz="6000" dirty="0" smtClean="0"/>
              <a:t>PONTOS IMPORTANTES</a:t>
            </a:r>
            <a:endParaRPr lang="en-GB" sz="6000" dirty="0"/>
          </a:p>
        </p:txBody>
      </p:sp>
      <p:sp>
        <p:nvSpPr>
          <p:cNvPr id="5" name="Date Placeholder 4"/>
          <p:cNvSpPr>
            <a:spLocks noGrp="1"/>
          </p:cNvSpPr>
          <p:nvPr>
            <p:ph type="dt" sz="half" idx="10"/>
          </p:nvPr>
        </p:nvSpPr>
        <p:spPr/>
        <p:txBody>
          <a:bodyPr/>
          <a:lstStyle/>
          <a:p>
            <a:pPr>
              <a:defRPr/>
            </a:pPr>
            <a:fld id="{F7F9B84B-66F3-4570-A3ED-288542989844}" type="datetime1">
              <a:rPr lang="en-GB" smtClean="0"/>
              <a:t>28/10/2015</a:t>
            </a:fld>
            <a:endParaRPr lang="en-GB"/>
          </a:p>
        </p:txBody>
      </p:sp>
      <p:sp>
        <p:nvSpPr>
          <p:cNvPr id="6" name="Footer Placeholder 5"/>
          <p:cNvSpPr>
            <a:spLocks noGrp="1"/>
          </p:cNvSpPr>
          <p:nvPr>
            <p:ph type="ftr" sz="quarter" idx="11"/>
          </p:nvPr>
        </p:nvSpPr>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2"/>
          </p:nvPr>
        </p:nvSpPr>
        <p:spPr/>
        <p:txBody>
          <a:bodyPr/>
          <a:lstStyle/>
          <a:p>
            <a:pPr>
              <a:defRPr/>
            </a:pPr>
            <a:fld id="{F23F6B99-7D6D-42A6-B137-09A2EBA17D02}" type="slidenum">
              <a:rPr lang="en-GB" smtClean="0"/>
              <a:pPr>
                <a:defRPr/>
              </a:pPr>
              <a:t>10</a:t>
            </a:fld>
            <a:endParaRPr lang="en-GB" dirty="0"/>
          </a:p>
        </p:txBody>
      </p:sp>
    </p:spTree>
    <p:extLst>
      <p:ext uri="{BB962C8B-B14F-4D97-AF65-F5344CB8AC3E}">
        <p14:creationId xmlns:p14="http://schemas.microsoft.com/office/powerpoint/2010/main" val="447537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GB" b="1" dirty="0" err="1" smtClean="0">
                <a:solidFill>
                  <a:srgbClr val="99CC00"/>
                </a:solidFill>
              </a:rPr>
              <a:t>Pontos</a:t>
            </a:r>
            <a:r>
              <a:rPr lang="en-GB" b="1" dirty="0" smtClean="0">
                <a:solidFill>
                  <a:srgbClr val="99CC00"/>
                </a:solidFill>
              </a:rPr>
              <a:t> </a:t>
            </a:r>
            <a:r>
              <a:rPr lang="en-GB" b="1" dirty="0" err="1" smtClean="0">
                <a:solidFill>
                  <a:srgbClr val="99CC00"/>
                </a:solidFill>
              </a:rPr>
              <a:t>importantes</a:t>
            </a:r>
            <a:endParaRPr lang="en-GB" b="1" dirty="0">
              <a:solidFill>
                <a:srgbClr val="99CC00"/>
              </a:solidFill>
            </a:endParaRPr>
          </a:p>
        </p:txBody>
      </p:sp>
      <p:sp>
        <p:nvSpPr>
          <p:cNvPr id="3" name="Date Placeholder 2"/>
          <p:cNvSpPr>
            <a:spLocks noGrp="1"/>
          </p:cNvSpPr>
          <p:nvPr>
            <p:ph type="dt" sz="half" idx="10"/>
          </p:nvPr>
        </p:nvSpPr>
        <p:spPr/>
        <p:txBody>
          <a:bodyPr/>
          <a:lstStyle/>
          <a:p>
            <a:pPr>
              <a:defRPr/>
            </a:pPr>
            <a:fld id="{850D1469-D462-4CCE-8D39-CC781BF43BC1}" type="datetime1">
              <a:rPr lang="en-GB" smtClean="0"/>
              <a:t>28/10/2015</a:t>
            </a:fld>
            <a:endParaRPr lang="en-GB" dirty="0"/>
          </a:p>
        </p:txBody>
      </p:sp>
      <p:sp>
        <p:nvSpPr>
          <p:cNvPr id="4" name="Footer Placeholder 3"/>
          <p:cNvSpPr>
            <a:spLocks noGrp="1"/>
          </p:cNvSpPr>
          <p:nvPr>
            <p:ph type="ftr" sz="quarter" idx="11"/>
          </p:nvPr>
        </p:nvSpPr>
        <p:spPr/>
        <p:txBody>
          <a:bodyPr/>
          <a:lstStyle/>
          <a:p>
            <a:pPr>
              <a:defRPr/>
            </a:pPr>
            <a:r>
              <a:rPr lang="en-GB" dirty="0" smtClean="0"/>
              <a:t>Welcome to ACE in BRAZIL</a:t>
            </a:r>
            <a:endParaRPr lang="en-GB" dirty="0"/>
          </a:p>
        </p:txBody>
      </p:sp>
      <p:sp>
        <p:nvSpPr>
          <p:cNvPr id="5" name="Slide Number Placeholder 4"/>
          <p:cNvSpPr>
            <a:spLocks noGrp="1"/>
          </p:cNvSpPr>
          <p:nvPr>
            <p:ph type="sldNum" sz="quarter" idx="12"/>
          </p:nvPr>
        </p:nvSpPr>
        <p:spPr/>
        <p:txBody>
          <a:bodyPr/>
          <a:lstStyle/>
          <a:p>
            <a:pPr>
              <a:defRPr/>
            </a:pPr>
            <a:fld id="{BD93C34A-DCE7-401A-983A-CB4B3F33792F}" type="slidenum">
              <a:rPr lang="en-GB" smtClean="0"/>
              <a:pPr>
                <a:defRPr/>
              </a:pPr>
              <a:t>11</a:t>
            </a:fld>
            <a:endParaRPr lang="en-GB"/>
          </a:p>
        </p:txBody>
      </p:sp>
      <p:pic>
        <p:nvPicPr>
          <p:cNvPr id="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7058" y="2132855"/>
            <a:ext cx="2291405" cy="295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577119" y="1196752"/>
            <a:ext cx="5867089" cy="4616648"/>
          </a:xfrm>
          <a:prstGeom prst="rect">
            <a:avLst/>
          </a:prstGeom>
        </p:spPr>
        <p:txBody>
          <a:bodyPr wrap="square">
            <a:spAutoFit/>
          </a:bodyPr>
          <a:lstStyle/>
          <a:p>
            <a:pPr marL="285750" indent="-285750">
              <a:buClr>
                <a:schemeClr val="tx1"/>
              </a:buClr>
              <a:buBlip>
                <a:blip r:embed="rId4"/>
              </a:buBlip>
            </a:pPr>
            <a:r>
              <a:rPr lang="en-GB" altLang="pt-BR" sz="1400" dirty="0" err="1"/>
              <a:t>Cobertura</a:t>
            </a:r>
            <a:r>
              <a:rPr lang="en-GB" altLang="pt-BR" sz="1400" dirty="0"/>
              <a:t> para </a:t>
            </a:r>
            <a:r>
              <a:rPr lang="en-GB" altLang="pt-BR" sz="1400" b="1" dirty="0" err="1"/>
              <a:t>poluição</a:t>
            </a:r>
            <a:r>
              <a:rPr lang="en-GB" altLang="pt-BR" sz="1400" dirty="0"/>
              <a:t> </a:t>
            </a:r>
            <a:r>
              <a:rPr lang="en-GB" altLang="pt-BR" sz="1400" dirty="0" err="1"/>
              <a:t>nos</a:t>
            </a:r>
            <a:r>
              <a:rPr lang="en-GB" altLang="pt-BR" sz="1400" dirty="0"/>
              <a:t> </a:t>
            </a:r>
            <a:r>
              <a:rPr lang="en-GB" altLang="pt-BR" sz="1400" dirty="0" err="1"/>
              <a:t>demais</a:t>
            </a:r>
            <a:r>
              <a:rPr lang="en-GB" altLang="pt-BR" sz="1400" dirty="0"/>
              <a:t> </a:t>
            </a:r>
            <a:r>
              <a:rPr lang="en-GB" altLang="pt-BR" sz="1400" b="1" dirty="0" err="1"/>
              <a:t>produtos</a:t>
            </a:r>
            <a:r>
              <a:rPr lang="en-GB" altLang="pt-BR" sz="1400" b="1" dirty="0"/>
              <a:t> P&amp;C</a:t>
            </a:r>
            <a:r>
              <a:rPr lang="en-GB" altLang="pt-BR" sz="1400" dirty="0"/>
              <a:t> </a:t>
            </a:r>
            <a:r>
              <a:rPr lang="en-GB" altLang="pt-BR" sz="1400" dirty="0" smtClean="0"/>
              <a:t>(RC </a:t>
            </a:r>
            <a:r>
              <a:rPr lang="en-GB" altLang="pt-BR" sz="1400" dirty="0" err="1" smtClean="0"/>
              <a:t>Geral</a:t>
            </a:r>
            <a:r>
              <a:rPr lang="en-GB" altLang="pt-BR" sz="1400" dirty="0" smtClean="0"/>
              <a:t>, </a:t>
            </a:r>
            <a:r>
              <a:rPr lang="en-GB" altLang="pt-BR" sz="1400" dirty="0" err="1" smtClean="0"/>
              <a:t>Transporte</a:t>
            </a:r>
            <a:r>
              <a:rPr lang="en-GB" altLang="pt-BR" sz="1400" dirty="0" smtClean="0"/>
              <a:t>) é </a:t>
            </a:r>
            <a:r>
              <a:rPr lang="en-GB" altLang="pt-BR" sz="1400" b="1" dirty="0" err="1" smtClean="0"/>
              <a:t>inadequada</a:t>
            </a:r>
            <a:endParaRPr lang="en-GB" altLang="pt-BR" sz="1400" b="1" dirty="0" smtClean="0"/>
          </a:p>
          <a:p>
            <a:pPr>
              <a:buClr>
                <a:schemeClr val="tx1"/>
              </a:buClr>
            </a:pPr>
            <a:endParaRPr lang="en-GB" altLang="pt-BR" sz="1400" dirty="0" smtClean="0"/>
          </a:p>
          <a:p>
            <a:pPr marL="285750" indent="-285750">
              <a:buClr>
                <a:schemeClr val="tx1"/>
              </a:buClr>
              <a:buBlip>
                <a:blip r:embed="rId4"/>
              </a:buBlip>
            </a:pPr>
            <a:r>
              <a:rPr lang="en-GB" altLang="pt-BR" sz="1400" b="1" dirty="0" err="1" smtClean="0"/>
              <a:t>Poluição</a:t>
            </a:r>
            <a:r>
              <a:rPr lang="en-GB" altLang="pt-BR" sz="1400" b="1" dirty="0" smtClean="0"/>
              <a:t> </a:t>
            </a:r>
            <a:r>
              <a:rPr lang="en-GB" altLang="pt-BR" sz="1400" dirty="0" err="1" smtClean="0"/>
              <a:t>não</a:t>
            </a:r>
            <a:r>
              <a:rPr lang="en-GB" altLang="pt-BR" sz="1400" dirty="0" smtClean="0"/>
              <a:t> é </a:t>
            </a:r>
            <a:r>
              <a:rPr lang="en-GB" altLang="pt-BR" sz="1400" dirty="0" err="1" smtClean="0"/>
              <a:t>uma</a:t>
            </a:r>
            <a:r>
              <a:rPr lang="en-GB" altLang="pt-BR" sz="1400" dirty="0" smtClean="0"/>
              <a:t> </a:t>
            </a:r>
            <a:r>
              <a:rPr lang="en-GB" altLang="pt-BR" sz="1400" dirty="0" err="1" smtClean="0"/>
              <a:t>preocupação</a:t>
            </a:r>
            <a:r>
              <a:rPr lang="en-GB" altLang="pt-BR" sz="1400" dirty="0" smtClean="0"/>
              <a:t> </a:t>
            </a:r>
            <a:r>
              <a:rPr lang="en-GB" altLang="pt-BR" sz="1400" dirty="0" err="1" smtClean="0"/>
              <a:t>apenas</a:t>
            </a:r>
            <a:r>
              <a:rPr lang="en-GB" altLang="pt-BR" sz="1400" dirty="0" smtClean="0"/>
              <a:t> de </a:t>
            </a:r>
            <a:r>
              <a:rPr lang="en-GB" altLang="pt-BR" sz="1400" dirty="0" err="1" smtClean="0"/>
              <a:t>indústrias</a:t>
            </a:r>
            <a:r>
              <a:rPr lang="en-GB" altLang="pt-BR" sz="1400" dirty="0" smtClean="0"/>
              <a:t> </a:t>
            </a:r>
            <a:r>
              <a:rPr lang="en-GB" altLang="pt-BR" sz="1400" dirty="0" err="1" smtClean="0"/>
              <a:t>pesadas</a:t>
            </a:r>
            <a:r>
              <a:rPr lang="en-GB" altLang="pt-BR" sz="1400" dirty="0" smtClean="0"/>
              <a:t> (</a:t>
            </a:r>
            <a:r>
              <a:rPr lang="en-GB" altLang="pt-BR" sz="1400" dirty="0" err="1" smtClean="0"/>
              <a:t>Óleo</a:t>
            </a:r>
            <a:r>
              <a:rPr lang="en-GB" altLang="pt-BR" sz="1400" dirty="0" smtClean="0"/>
              <a:t> &amp; Gas; </a:t>
            </a:r>
            <a:r>
              <a:rPr lang="en-GB" altLang="pt-BR" sz="1400" dirty="0" err="1" smtClean="0"/>
              <a:t>Químicas</a:t>
            </a:r>
            <a:r>
              <a:rPr lang="en-GB" altLang="pt-BR" sz="1400" dirty="0" smtClean="0"/>
              <a:t>) &gt;&gt;&gt; </a:t>
            </a:r>
            <a:r>
              <a:rPr lang="en-GB" altLang="pt-BR" sz="1400" dirty="0" err="1" smtClean="0"/>
              <a:t>hoje</a:t>
            </a:r>
            <a:r>
              <a:rPr lang="en-GB" altLang="pt-BR" sz="1400" dirty="0" smtClean="0"/>
              <a:t> é </a:t>
            </a:r>
            <a:r>
              <a:rPr lang="en-GB" altLang="pt-BR" sz="1400" dirty="0" err="1" smtClean="0"/>
              <a:t>uma</a:t>
            </a:r>
            <a:r>
              <a:rPr lang="en-GB" altLang="pt-BR" sz="1400" dirty="0" smtClean="0"/>
              <a:t> </a:t>
            </a:r>
            <a:r>
              <a:rPr lang="en-GB" altLang="pt-BR" sz="1400" dirty="0" err="1" smtClean="0"/>
              <a:t>exposição</a:t>
            </a:r>
            <a:r>
              <a:rPr lang="en-GB" altLang="pt-BR" sz="1400" dirty="0" smtClean="0"/>
              <a:t> para </a:t>
            </a:r>
            <a:r>
              <a:rPr lang="en-GB" altLang="pt-BR" sz="1400" b="1" dirty="0" err="1" smtClean="0"/>
              <a:t>todas</a:t>
            </a:r>
            <a:r>
              <a:rPr lang="en-GB" altLang="pt-BR" sz="1400" b="1" dirty="0" smtClean="0"/>
              <a:t> as </a:t>
            </a:r>
            <a:r>
              <a:rPr lang="en-GB" altLang="pt-BR" sz="1400" b="1" dirty="0" err="1" smtClean="0"/>
              <a:t>atividades</a:t>
            </a:r>
            <a:r>
              <a:rPr lang="en-GB" altLang="pt-BR" sz="1400" b="1" dirty="0" smtClean="0"/>
              <a:t>, inclusive </a:t>
            </a:r>
            <a:r>
              <a:rPr lang="en-GB" altLang="pt-BR" sz="1400" b="1" dirty="0" err="1" smtClean="0"/>
              <a:t>Obras</a:t>
            </a:r>
            <a:endParaRPr lang="en-GB" altLang="pt-BR" sz="1400" b="1" dirty="0" smtClean="0"/>
          </a:p>
          <a:p>
            <a:pPr marL="285750" indent="-285750">
              <a:buClr>
                <a:schemeClr val="tx1"/>
              </a:buClr>
              <a:buBlip>
                <a:blip r:embed="rId4"/>
              </a:buBlip>
            </a:pPr>
            <a:endParaRPr lang="en-GB" altLang="pt-BR" sz="1400" b="1" dirty="0" smtClean="0"/>
          </a:p>
          <a:p>
            <a:pPr marL="285750" indent="-285750">
              <a:buClr>
                <a:schemeClr val="tx1"/>
              </a:buClr>
              <a:buBlip>
                <a:blip r:embed="rId4"/>
              </a:buBlip>
            </a:pPr>
            <a:r>
              <a:rPr lang="en-GB" altLang="pt-BR" sz="1400" dirty="0" err="1" smtClean="0"/>
              <a:t>Apresentação</a:t>
            </a:r>
            <a:r>
              <a:rPr lang="en-GB" altLang="pt-BR" sz="1400" dirty="0" smtClean="0"/>
              <a:t> de </a:t>
            </a:r>
            <a:r>
              <a:rPr lang="en-GB" altLang="pt-BR" sz="1400" dirty="0" err="1" smtClean="0"/>
              <a:t>apólice</a:t>
            </a:r>
            <a:r>
              <a:rPr lang="en-GB" altLang="pt-BR" sz="1400" dirty="0" smtClean="0"/>
              <a:t> de </a:t>
            </a:r>
            <a:r>
              <a:rPr lang="en-GB" altLang="pt-BR" sz="1400" b="1" dirty="0" err="1" smtClean="0"/>
              <a:t>seguro</a:t>
            </a:r>
            <a:r>
              <a:rPr lang="en-GB" altLang="pt-BR" sz="1400" b="1" dirty="0" smtClean="0"/>
              <a:t> </a:t>
            </a:r>
            <a:r>
              <a:rPr lang="en-GB" altLang="pt-BR" sz="1400" b="1" dirty="0" err="1" smtClean="0"/>
              <a:t>ambiental</a:t>
            </a:r>
            <a:r>
              <a:rPr lang="en-GB" altLang="pt-BR" sz="1400" b="1" dirty="0" smtClean="0"/>
              <a:t> </a:t>
            </a:r>
            <a:r>
              <a:rPr lang="en-GB" altLang="pt-BR" sz="1400" dirty="0" err="1" smtClean="0"/>
              <a:t>como</a:t>
            </a:r>
            <a:r>
              <a:rPr lang="en-GB" altLang="pt-BR" sz="1400" dirty="0" smtClean="0"/>
              <a:t> </a:t>
            </a:r>
            <a:r>
              <a:rPr lang="en-GB" altLang="pt-BR" sz="1400" b="1" dirty="0" err="1" smtClean="0"/>
              <a:t>exigência</a:t>
            </a:r>
            <a:r>
              <a:rPr lang="en-GB" altLang="pt-BR" sz="1400" b="1" dirty="0" smtClean="0"/>
              <a:t> </a:t>
            </a:r>
            <a:r>
              <a:rPr lang="en-GB" altLang="pt-BR" sz="1400" b="1" dirty="0" err="1" smtClean="0"/>
              <a:t>contratual</a:t>
            </a:r>
            <a:r>
              <a:rPr lang="en-GB" altLang="pt-BR" sz="1400" b="1" dirty="0" smtClean="0"/>
              <a:t> / </a:t>
            </a:r>
            <a:r>
              <a:rPr lang="en-GB" altLang="pt-BR" sz="1400" dirty="0" err="1"/>
              <a:t>e</a:t>
            </a:r>
            <a:r>
              <a:rPr lang="en-GB" altLang="pt-BR" sz="1400" dirty="0" err="1" smtClean="0"/>
              <a:t>xigência</a:t>
            </a:r>
            <a:r>
              <a:rPr lang="en-GB" altLang="pt-BR" sz="1400" dirty="0" smtClean="0"/>
              <a:t> de </a:t>
            </a:r>
            <a:r>
              <a:rPr lang="en-GB" altLang="pt-BR" sz="1400" b="1" dirty="0" err="1" smtClean="0"/>
              <a:t>Financiadores</a:t>
            </a:r>
            <a:r>
              <a:rPr lang="en-GB" altLang="pt-BR" sz="1400" b="1" dirty="0" smtClean="0"/>
              <a:t> </a:t>
            </a:r>
            <a:r>
              <a:rPr lang="en-GB" altLang="pt-BR" sz="1400" dirty="0" smtClean="0"/>
              <a:t>e </a:t>
            </a:r>
            <a:r>
              <a:rPr lang="en-GB" altLang="pt-BR" sz="1400" b="1" dirty="0" err="1" smtClean="0"/>
              <a:t>Investidores</a:t>
            </a:r>
            <a:endParaRPr lang="en-GB" altLang="pt-BR" sz="1400" b="1" dirty="0" smtClean="0"/>
          </a:p>
          <a:p>
            <a:pPr marL="285750" indent="-285750">
              <a:buClr>
                <a:schemeClr val="tx1"/>
              </a:buClr>
              <a:buBlip>
                <a:blip r:embed="rId4"/>
              </a:buBlip>
            </a:pPr>
            <a:endParaRPr lang="en-GB" altLang="pt-BR" sz="1400" b="1" dirty="0"/>
          </a:p>
          <a:p>
            <a:pPr marL="285750" indent="-285750">
              <a:buClr>
                <a:schemeClr val="tx1"/>
              </a:buClr>
              <a:buBlip>
                <a:blip r:embed="rId4"/>
              </a:buBlip>
            </a:pPr>
            <a:r>
              <a:rPr lang="en-GB" altLang="pt-BR" sz="1400" dirty="0" err="1"/>
              <a:t>Questões</a:t>
            </a:r>
            <a:r>
              <a:rPr lang="en-GB" altLang="pt-BR" sz="1400" dirty="0"/>
              <a:t> de </a:t>
            </a:r>
            <a:r>
              <a:rPr lang="en-GB" altLang="pt-BR" sz="1400" b="1" dirty="0" err="1"/>
              <a:t>sustentabilidade</a:t>
            </a:r>
            <a:r>
              <a:rPr lang="en-GB" altLang="pt-BR" sz="1400" dirty="0"/>
              <a:t> e </a:t>
            </a:r>
            <a:r>
              <a:rPr lang="en-GB" altLang="pt-BR" sz="1400" b="1" dirty="0" err="1"/>
              <a:t>responsabilidade</a:t>
            </a:r>
            <a:r>
              <a:rPr lang="en-GB" altLang="pt-BR" sz="1400" b="1" dirty="0"/>
              <a:t> </a:t>
            </a:r>
            <a:r>
              <a:rPr lang="en-GB" altLang="pt-BR" sz="1400" b="1" dirty="0" err="1"/>
              <a:t>corporativa</a:t>
            </a:r>
            <a:r>
              <a:rPr lang="en-GB" altLang="pt-BR" sz="1400" b="1" dirty="0"/>
              <a:t> </a:t>
            </a:r>
            <a:r>
              <a:rPr lang="en-GB" altLang="pt-BR" sz="1400" dirty="0"/>
              <a:t>&gt; ISE – </a:t>
            </a:r>
            <a:r>
              <a:rPr lang="en-GB" altLang="pt-BR" sz="1400" dirty="0" err="1"/>
              <a:t>Índice</a:t>
            </a:r>
            <a:r>
              <a:rPr lang="en-GB" altLang="pt-BR" sz="1400" dirty="0"/>
              <a:t> de </a:t>
            </a:r>
            <a:r>
              <a:rPr lang="en-GB" altLang="pt-BR" sz="1400" dirty="0" err="1"/>
              <a:t>Sustentabilidade</a:t>
            </a:r>
            <a:r>
              <a:rPr lang="en-GB" altLang="pt-BR" sz="1400" dirty="0"/>
              <a:t> </a:t>
            </a:r>
            <a:r>
              <a:rPr lang="en-GB" altLang="pt-BR" sz="1400" dirty="0" err="1"/>
              <a:t>Empresarial</a:t>
            </a:r>
            <a:r>
              <a:rPr lang="en-GB" altLang="pt-BR" sz="1400" dirty="0"/>
              <a:t> </a:t>
            </a:r>
          </a:p>
          <a:p>
            <a:pPr>
              <a:buClr>
                <a:schemeClr val="tx1"/>
              </a:buClr>
            </a:pPr>
            <a:endParaRPr lang="en-GB" altLang="pt-BR" sz="1400" b="1" dirty="0" smtClean="0"/>
          </a:p>
          <a:p>
            <a:pPr marL="285750" indent="-285750">
              <a:buClr>
                <a:schemeClr val="tx1"/>
              </a:buClr>
              <a:buBlip>
                <a:blip r:embed="rId4"/>
              </a:buBlip>
            </a:pPr>
            <a:r>
              <a:rPr lang="en-GB" altLang="pt-BR" sz="1400" dirty="0" err="1" smtClean="0"/>
              <a:t>Normas</a:t>
            </a:r>
            <a:r>
              <a:rPr lang="en-GB" altLang="pt-BR" sz="1400" dirty="0" smtClean="0"/>
              <a:t> </a:t>
            </a:r>
            <a:r>
              <a:rPr lang="en-GB" altLang="pt-BR" sz="1400" dirty="0" err="1" smtClean="0"/>
              <a:t>ambientais</a:t>
            </a:r>
            <a:r>
              <a:rPr lang="en-GB" altLang="pt-BR" sz="1400" dirty="0" smtClean="0"/>
              <a:t> </a:t>
            </a:r>
            <a:r>
              <a:rPr lang="en-GB" altLang="pt-BR" sz="1400" dirty="0" err="1" smtClean="0"/>
              <a:t>sempre</a:t>
            </a:r>
            <a:r>
              <a:rPr lang="en-GB" altLang="pt-BR" sz="1400" dirty="0" smtClean="0"/>
              <a:t> </a:t>
            </a:r>
            <a:r>
              <a:rPr lang="en-GB" altLang="pt-BR" sz="1400" dirty="0" err="1" smtClean="0"/>
              <a:t>serão</a:t>
            </a:r>
            <a:r>
              <a:rPr lang="en-GB" altLang="pt-BR" sz="1400" dirty="0" smtClean="0"/>
              <a:t> </a:t>
            </a:r>
            <a:r>
              <a:rPr lang="en-GB" altLang="pt-BR" sz="1400" b="1" dirty="0" err="1" smtClean="0"/>
              <a:t>mais</a:t>
            </a:r>
            <a:r>
              <a:rPr lang="en-GB" altLang="pt-BR" sz="1400" b="1" dirty="0" smtClean="0"/>
              <a:t> </a:t>
            </a:r>
            <a:r>
              <a:rPr lang="en-GB" altLang="pt-BR" sz="1400" b="1" dirty="0" err="1"/>
              <a:t>rigorosas</a:t>
            </a:r>
            <a:r>
              <a:rPr lang="en-GB" altLang="pt-BR" sz="1400" b="1" dirty="0"/>
              <a:t> </a:t>
            </a:r>
            <a:r>
              <a:rPr lang="en-GB" altLang="pt-BR" sz="1400" b="1" dirty="0" smtClean="0"/>
              <a:t>| </a:t>
            </a:r>
            <a:r>
              <a:rPr lang="en-GB" altLang="pt-BR" sz="1400" dirty="0" err="1" smtClean="0"/>
              <a:t>Fiscalização</a:t>
            </a:r>
            <a:r>
              <a:rPr lang="en-GB" altLang="pt-BR" sz="1400" b="1" dirty="0" smtClean="0"/>
              <a:t> </a:t>
            </a:r>
            <a:r>
              <a:rPr lang="en-GB" altLang="pt-BR" sz="1400" dirty="0" smtClean="0"/>
              <a:t>dos </a:t>
            </a:r>
            <a:r>
              <a:rPr lang="en-GB" altLang="pt-BR" sz="1400" b="1" dirty="0" err="1" smtClean="0"/>
              <a:t>Órgãos</a:t>
            </a:r>
            <a:r>
              <a:rPr lang="en-GB" altLang="pt-BR" sz="1400" b="1" dirty="0" smtClean="0"/>
              <a:t> </a:t>
            </a:r>
            <a:r>
              <a:rPr lang="en-GB" altLang="pt-BR" sz="1400" b="1" dirty="0" err="1" smtClean="0"/>
              <a:t>Ambientais</a:t>
            </a:r>
            <a:r>
              <a:rPr lang="en-GB" altLang="pt-BR" sz="1400" b="1" dirty="0" smtClean="0"/>
              <a:t> </a:t>
            </a:r>
            <a:r>
              <a:rPr lang="en-GB" altLang="pt-BR" sz="1400" dirty="0" err="1" smtClean="0"/>
              <a:t>cada</a:t>
            </a:r>
            <a:r>
              <a:rPr lang="en-GB" altLang="pt-BR" sz="1400" dirty="0" smtClean="0"/>
              <a:t> </a:t>
            </a:r>
            <a:r>
              <a:rPr lang="en-GB" altLang="pt-BR" sz="1400" dirty="0" err="1" smtClean="0"/>
              <a:t>vez</a:t>
            </a:r>
            <a:r>
              <a:rPr lang="en-GB" altLang="pt-BR" sz="1400" dirty="0" smtClean="0"/>
              <a:t> </a:t>
            </a:r>
            <a:r>
              <a:rPr lang="en-GB" altLang="pt-BR" sz="1400" dirty="0" err="1" smtClean="0"/>
              <a:t>mais</a:t>
            </a:r>
            <a:r>
              <a:rPr lang="en-GB" altLang="pt-BR" sz="1400" dirty="0" smtClean="0"/>
              <a:t> </a:t>
            </a:r>
            <a:r>
              <a:rPr lang="en-GB" altLang="pt-BR" sz="1400" b="1" dirty="0" err="1" smtClean="0"/>
              <a:t>presente</a:t>
            </a:r>
            <a:endParaRPr lang="en-GB" altLang="pt-BR" sz="1400" b="1" dirty="0" smtClean="0"/>
          </a:p>
          <a:p>
            <a:pPr marL="285750" indent="-285750">
              <a:buClr>
                <a:schemeClr val="tx1"/>
              </a:buClr>
              <a:buBlip>
                <a:blip r:embed="rId4"/>
              </a:buBlip>
            </a:pPr>
            <a:endParaRPr lang="en-GB" altLang="pt-BR" sz="1400" b="1" dirty="0" smtClean="0"/>
          </a:p>
          <a:p>
            <a:pPr marL="285750" indent="-285750">
              <a:buClr>
                <a:schemeClr val="tx1"/>
              </a:buClr>
              <a:buBlip>
                <a:blip r:embed="rId4"/>
              </a:buBlip>
            </a:pPr>
            <a:r>
              <a:rPr lang="en-GB" altLang="pt-BR" sz="1400" dirty="0" err="1" smtClean="0"/>
              <a:t>Seguro</a:t>
            </a:r>
            <a:r>
              <a:rPr lang="en-GB" altLang="pt-BR" sz="1400" dirty="0" smtClean="0"/>
              <a:t> </a:t>
            </a:r>
            <a:r>
              <a:rPr lang="en-GB" altLang="pt-BR" sz="1400" dirty="0" err="1" smtClean="0"/>
              <a:t>Ambiental</a:t>
            </a:r>
            <a:r>
              <a:rPr lang="en-GB" altLang="pt-BR" sz="1400" dirty="0" smtClean="0"/>
              <a:t> = </a:t>
            </a:r>
            <a:r>
              <a:rPr lang="en-GB" altLang="pt-BR" sz="1400" b="1" dirty="0" err="1" smtClean="0"/>
              <a:t>Minimização</a:t>
            </a:r>
            <a:r>
              <a:rPr lang="en-GB" altLang="pt-BR" sz="1400" b="1" dirty="0" smtClean="0"/>
              <a:t> de </a:t>
            </a:r>
            <a:r>
              <a:rPr lang="en-GB" altLang="pt-BR" sz="1400" b="1" dirty="0" err="1" smtClean="0"/>
              <a:t>Riscos</a:t>
            </a:r>
            <a:r>
              <a:rPr lang="en-GB" altLang="pt-BR" sz="1400" b="1" dirty="0" smtClean="0"/>
              <a:t>, </a:t>
            </a:r>
            <a:r>
              <a:rPr lang="en-GB" altLang="pt-BR" sz="1400" b="1" dirty="0" err="1" smtClean="0"/>
              <a:t>Prevenção</a:t>
            </a:r>
            <a:r>
              <a:rPr lang="en-GB" altLang="pt-BR" sz="1400" b="1" dirty="0" smtClean="0"/>
              <a:t> de </a:t>
            </a:r>
            <a:r>
              <a:rPr lang="en-GB" altLang="pt-BR" sz="1400" b="1" dirty="0" err="1" smtClean="0"/>
              <a:t>Perdas</a:t>
            </a:r>
            <a:r>
              <a:rPr lang="en-GB" altLang="pt-BR" sz="1400" b="1" dirty="0" smtClean="0"/>
              <a:t> </a:t>
            </a:r>
            <a:r>
              <a:rPr lang="en-GB" altLang="pt-BR" sz="1400" dirty="0" smtClean="0"/>
              <a:t>e</a:t>
            </a:r>
            <a:r>
              <a:rPr lang="en-GB" altLang="pt-BR" sz="1400" b="1" dirty="0" smtClean="0"/>
              <a:t> </a:t>
            </a:r>
            <a:r>
              <a:rPr lang="en-GB" altLang="pt-BR" sz="1400" b="1" dirty="0" err="1" smtClean="0"/>
              <a:t>Continuidade</a:t>
            </a:r>
            <a:r>
              <a:rPr lang="en-GB" altLang="pt-BR" sz="1400" b="1" dirty="0" smtClean="0"/>
              <a:t> dos </a:t>
            </a:r>
            <a:r>
              <a:rPr lang="en-GB" altLang="pt-BR" sz="1400" b="1" dirty="0" err="1" smtClean="0"/>
              <a:t>Negócios</a:t>
            </a:r>
            <a:endParaRPr lang="en-GB" altLang="pt-BR" sz="1400" b="1" dirty="0" smtClean="0"/>
          </a:p>
          <a:p>
            <a:pPr marL="285750" indent="-285750">
              <a:buClr>
                <a:schemeClr val="tx1"/>
              </a:buClr>
              <a:buBlip>
                <a:blip r:embed="rId4"/>
              </a:buBlip>
            </a:pPr>
            <a:endParaRPr lang="en-GB" altLang="pt-BR" sz="1400" b="1" dirty="0"/>
          </a:p>
          <a:p>
            <a:pPr marL="285750" indent="-285750">
              <a:buClr>
                <a:schemeClr val="tx1"/>
              </a:buClr>
              <a:buBlip>
                <a:blip r:embed="rId4"/>
              </a:buBlip>
            </a:pPr>
            <a:r>
              <a:rPr lang="en-GB" altLang="pt-BR" sz="1400" b="1" dirty="0" err="1" smtClean="0"/>
              <a:t>Elevados</a:t>
            </a:r>
            <a:r>
              <a:rPr lang="en-GB" altLang="pt-BR" sz="1400" b="1" dirty="0" smtClean="0"/>
              <a:t> </a:t>
            </a:r>
            <a:r>
              <a:rPr lang="en-GB" altLang="pt-BR" sz="1400" b="1" dirty="0" err="1" smtClean="0"/>
              <a:t>custos</a:t>
            </a:r>
            <a:r>
              <a:rPr lang="en-GB" altLang="pt-BR" sz="1400" b="1" dirty="0" smtClean="0"/>
              <a:t> </a:t>
            </a:r>
            <a:r>
              <a:rPr lang="en-GB" altLang="pt-BR" sz="1400" dirty="0" smtClean="0"/>
              <a:t>para </a:t>
            </a:r>
            <a:r>
              <a:rPr lang="en-GB" altLang="pt-BR" sz="1400" dirty="0" err="1" smtClean="0"/>
              <a:t>Remediação</a:t>
            </a:r>
            <a:r>
              <a:rPr lang="en-GB" altLang="pt-BR" sz="1400" dirty="0" smtClean="0"/>
              <a:t> de Solo e </a:t>
            </a:r>
            <a:r>
              <a:rPr lang="en-GB" altLang="pt-BR" sz="1400" dirty="0" err="1" smtClean="0"/>
              <a:t>Águas</a:t>
            </a:r>
            <a:r>
              <a:rPr lang="en-GB" altLang="pt-BR" sz="1400" dirty="0" smtClean="0"/>
              <a:t> </a:t>
            </a:r>
            <a:r>
              <a:rPr lang="en-GB" altLang="pt-BR" sz="1400" dirty="0" err="1" smtClean="0"/>
              <a:t>Subterrâneas</a:t>
            </a:r>
            <a:r>
              <a:rPr lang="en-GB" altLang="pt-BR" sz="1400" dirty="0" smtClean="0"/>
              <a:t> (</a:t>
            </a:r>
            <a:r>
              <a:rPr lang="en-GB" altLang="pt-BR" sz="1400" dirty="0" err="1" smtClean="0"/>
              <a:t>grande</a:t>
            </a:r>
            <a:r>
              <a:rPr lang="en-GB" altLang="pt-BR" sz="1400" dirty="0" smtClean="0"/>
              <a:t> parte das </a:t>
            </a:r>
            <a:r>
              <a:rPr lang="en-GB" altLang="pt-BR" sz="1400" dirty="0" err="1" smtClean="0"/>
              <a:t>tecnologias</a:t>
            </a:r>
            <a:r>
              <a:rPr lang="en-GB" altLang="pt-BR" sz="1400" dirty="0" smtClean="0"/>
              <a:t> e </a:t>
            </a:r>
            <a:r>
              <a:rPr lang="en-GB" altLang="pt-BR" sz="1400" dirty="0" err="1" smtClean="0"/>
              <a:t>equipamentos</a:t>
            </a:r>
            <a:r>
              <a:rPr lang="en-GB" altLang="pt-BR" sz="1400" dirty="0" smtClean="0"/>
              <a:t> </a:t>
            </a:r>
            <a:r>
              <a:rPr lang="en-GB" altLang="pt-BR" sz="1400" dirty="0" err="1" smtClean="0"/>
              <a:t>são</a:t>
            </a:r>
            <a:r>
              <a:rPr lang="en-GB" altLang="pt-BR" sz="1400" dirty="0" smtClean="0"/>
              <a:t> </a:t>
            </a:r>
            <a:r>
              <a:rPr lang="en-GB" altLang="pt-BR" sz="1400" dirty="0" err="1" smtClean="0"/>
              <a:t>importados</a:t>
            </a:r>
            <a:r>
              <a:rPr lang="en-GB" altLang="pt-BR" sz="1400" dirty="0" smtClean="0"/>
              <a:t>)</a:t>
            </a:r>
            <a:endParaRPr lang="en-GB" altLang="pt-BR" sz="1400" b="1" dirty="0"/>
          </a:p>
        </p:txBody>
      </p:sp>
    </p:spTree>
    <p:extLst>
      <p:ext uri="{BB962C8B-B14F-4D97-AF65-F5344CB8AC3E}">
        <p14:creationId xmlns:p14="http://schemas.microsoft.com/office/powerpoint/2010/main" val="3631090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611560" y="548680"/>
            <a:ext cx="7561262" cy="2879725"/>
          </a:xfrm>
        </p:spPr>
        <p:txBody>
          <a:bodyPr/>
          <a:lstStyle/>
          <a:p>
            <a:r>
              <a:rPr lang="en-GB" sz="6000" dirty="0" smtClean="0"/>
              <a:t>DESAFIOS PARA DESENVOLVIMENTO</a:t>
            </a:r>
            <a:br>
              <a:rPr lang="en-GB" sz="6000" dirty="0" smtClean="0"/>
            </a:br>
            <a:r>
              <a:rPr lang="en-GB" sz="6000" dirty="0" smtClean="0"/>
              <a:t>DO MERCADO</a:t>
            </a:r>
            <a:endParaRPr lang="en-GB" sz="6000" dirty="0"/>
          </a:p>
        </p:txBody>
      </p:sp>
      <p:sp>
        <p:nvSpPr>
          <p:cNvPr id="5" name="Date Placeholder 4"/>
          <p:cNvSpPr>
            <a:spLocks noGrp="1"/>
          </p:cNvSpPr>
          <p:nvPr>
            <p:ph type="dt" sz="half" idx="10"/>
          </p:nvPr>
        </p:nvSpPr>
        <p:spPr/>
        <p:txBody>
          <a:bodyPr/>
          <a:lstStyle/>
          <a:p>
            <a:pPr>
              <a:defRPr/>
            </a:pPr>
            <a:fld id="{F7F9B84B-66F3-4570-A3ED-288542989844}" type="datetime1">
              <a:rPr lang="en-GB" smtClean="0"/>
              <a:t>28/10/2015</a:t>
            </a:fld>
            <a:endParaRPr lang="en-GB"/>
          </a:p>
        </p:txBody>
      </p:sp>
      <p:sp>
        <p:nvSpPr>
          <p:cNvPr id="6" name="Footer Placeholder 5"/>
          <p:cNvSpPr>
            <a:spLocks noGrp="1"/>
          </p:cNvSpPr>
          <p:nvPr>
            <p:ph type="ftr" sz="quarter" idx="11"/>
          </p:nvPr>
        </p:nvSpPr>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2"/>
          </p:nvPr>
        </p:nvSpPr>
        <p:spPr/>
        <p:txBody>
          <a:bodyPr/>
          <a:lstStyle/>
          <a:p>
            <a:pPr>
              <a:defRPr/>
            </a:pPr>
            <a:fld id="{F23F6B99-7D6D-42A6-B137-09A2EBA17D02}" type="slidenum">
              <a:rPr lang="en-GB" smtClean="0"/>
              <a:pPr>
                <a:defRPr/>
              </a:pPr>
              <a:t>12</a:t>
            </a:fld>
            <a:endParaRPr lang="en-GB" dirty="0"/>
          </a:p>
        </p:txBody>
      </p:sp>
    </p:spTree>
    <p:extLst>
      <p:ext uri="{BB962C8B-B14F-4D97-AF65-F5344CB8AC3E}">
        <p14:creationId xmlns:p14="http://schemas.microsoft.com/office/powerpoint/2010/main" val="1783848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611560" y="548680"/>
            <a:ext cx="7561262" cy="2879725"/>
          </a:xfrm>
        </p:spPr>
        <p:txBody>
          <a:bodyPr/>
          <a:lstStyle/>
          <a:p>
            <a:r>
              <a:rPr lang="en-GB" sz="6000" dirty="0" smtClean="0"/>
              <a:t>DESAFIO #1</a:t>
            </a:r>
            <a:endParaRPr lang="en-GB" sz="6000" dirty="0"/>
          </a:p>
        </p:txBody>
      </p:sp>
      <p:sp>
        <p:nvSpPr>
          <p:cNvPr id="5" name="Date Placeholder 4"/>
          <p:cNvSpPr>
            <a:spLocks noGrp="1"/>
          </p:cNvSpPr>
          <p:nvPr>
            <p:ph type="dt" sz="half" idx="10"/>
          </p:nvPr>
        </p:nvSpPr>
        <p:spPr/>
        <p:txBody>
          <a:bodyPr/>
          <a:lstStyle/>
          <a:p>
            <a:pPr>
              <a:defRPr/>
            </a:pPr>
            <a:fld id="{F7F9B84B-66F3-4570-A3ED-288542989844}" type="datetime1">
              <a:rPr lang="en-GB" smtClean="0"/>
              <a:t>28/10/2015</a:t>
            </a:fld>
            <a:endParaRPr lang="en-GB"/>
          </a:p>
        </p:txBody>
      </p:sp>
      <p:sp>
        <p:nvSpPr>
          <p:cNvPr id="6" name="Footer Placeholder 5"/>
          <p:cNvSpPr>
            <a:spLocks noGrp="1"/>
          </p:cNvSpPr>
          <p:nvPr>
            <p:ph type="ftr" sz="quarter" idx="11"/>
          </p:nvPr>
        </p:nvSpPr>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2"/>
          </p:nvPr>
        </p:nvSpPr>
        <p:spPr/>
        <p:txBody>
          <a:bodyPr/>
          <a:lstStyle/>
          <a:p>
            <a:pPr>
              <a:defRPr/>
            </a:pPr>
            <a:fld id="{F23F6B99-7D6D-42A6-B137-09A2EBA17D02}" type="slidenum">
              <a:rPr lang="en-GB" smtClean="0"/>
              <a:pPr>
                <a:defRPr/>
              </a:pPr>
              <a:t>13</a:t>
            </a:fld>
            <a:endParaRPr lang="en-GB" dirty="0"/>
          </a:p>
        </p:txBody>
      </p:sp>
    </p:spTree>
    <p:extLst>
      <p:ext uri="{BB962C8B-B14F-4D97-AF65-F5344CB8AC3E}">
        <p14:creationId xmlns:p14="http://schemas.microsoft.com/office/powerpoint/2010/main" val="3369942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smtClean="0">
                <a:solidFill>
                  <a:srgbClr val="99CC00"/>
                </a:solidFill>
              </a:rPr>
              <a:t/>
            </a:r>
            <a:br>
              <a:rPr lang="en-GB" b="1" dirty="0" smtClean="0">
                <a:solidFill>
                  <a:srgbClr val="99CC00"/>
                </a:solidFill>
              </a:rPr>
            </a:br>
            <a:r>
              <a:rPr lang="en-GB" b="1" dirty="0" err="1" smtClean="0">
                <a:solidFill>
                  <a:srgbClr val="99CC00"/>
                </a:solidFill>
              </a:rPr>
              <a:t>Riscos</a:t>
            </a:r>
            <a:r>
              <a:rPr lang="en-GB" b="1" dirty="0" smtClean="0">
                <a:solidFill>
                  <a:srgbClr val="99CC00"/>
                </a:solidFill>
              </a:rPr>
              <a:t> </a:t>
            </a:r>
            <a:r>
              <a:rPr lang="en-GB" b="1" dirty="0" err="1" smtClean="0">
                <a:solidFill>
                  <a:srgbClr val="99CC00"/>
                </a:solidFill>
              </a:rPr>
              <a:t>Ambientais</a:t>
            </a:r>
            <a:r>
              <a:rPr lang="en-GB" b="1" dirty="0" smtClean="0">
                <a:solidFill>
                  <a:srgbClr val="99CC00"/>
                </a:solidFill>
              </a:rPr>
              <a:t> </a:t>
            </a:r>
            <a:r>
              <a:rPr lang="en-GB" b="1" i="1" dirty="0" smtClean="0">
                <a:solidFill>
                  <a:srgbClr val="99CC00"/>
                </a:solidFill>
              </a:rPr>
              <a:t>vs.</a:t>
            </a:r>
            <a:r>
              <a:rPr lang="en-GB" b="1" dirty="0" smtClean="0">
                <a:solidFill>
                  <a:srgbClr val="99CC00"/>
                </a:solidFill>
              </a:rPr>
              <a:t> </a:t>
            </a:r>
            <a:r>
              <a:rPr lang="en-GB" b="1" dirty="0" err="1" smtClean="0">
                <a:solidFill>
                  <a:srgbClr val="99CC00"/>
                </a:solidFill>
              </a:rPr>
              <a:t>Catástrofes</a:t>
            </a:r>
            <a:r>
              <a:rPr lang="en-GB" b="1" dirty="0" smtClean="0">
                <a:solidFill>
                  <a:srgbClr val="99CC00"/>
                </a:solidFill>
              </a:rPr>
              <a:t> </a:t>
            </a:r>
            <a:r>
              <a:rPr lang="en-GB" b="1" dirty="0" err="1" smtClean="0">
                <a:solidFill>
                  <a:srgbClr val="99CC00"/>
                </a:solidFill>
              </a:rPr>
              <a:t>Naturais</a:t>
            </a:r>
            <a:endParaRPr lang="en-GB" b="1" dirty="0">
              <a:solidFill>
                <a:srgbClr val="99CC00"/>
              </a:solidFill>
            </a:endParaRPr>
          </a:p>
        </p:txBody>
      </p:sp>
      <p:sp>
        <p:nvSpPr>
          <p:cNvPr id="5" name="Date Placeholder 4"/>
          <p:cNvSpPr>
            <a:spLocks noGrp="1"/>
          </p:cNvSpPr>
          <p:nvPr>
            <p:ph type="dt" sz="half" idx="14"/>
          </p:nvPr>
        </p:nvSpPr>
        <p:spPr/>
        <p:txBody>
          <a:bodyPr/>
          <a:lstStyle/>
          <a:p>
            <a:pPr>
              <a:defRPr/>
            </a:pPr>
            <a:fld id="{F7F9B84B-66F3-4570-A3ED-288542989844}" type="datetime1">
              <a:rPr lang="en-GB" smtClean="0"/>
              <a:t>28/10/2015</a:t>
            </a:fld>
            <a:endParaRPr lang="en-GB" dirty="0"/>
          </a:p>
        </p:txBody>
      </p:sp>
      <p:sp>
        <p:nvSpPr>
          <p:cNvPr id="6" name="Footer Placeholder 5"/>
          <p:cNvSpPr>
            <a:spLocks noGrp="1"/>
          </p:cNvSpPr>
          <p:nvPr>
            <p:ph type="ftr" sz="quarter" idx="15"/>
          </p:nvPr>
        </p:nvSpPr>
        <p:spPr>
          <a:xfrm>
            <a:off x="3419822" y="6400800"/>
            <a:ext cx="4680570" cy="180975"/>
          </a:xfrm>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6"/>
          </p:nvPr>
        </p:nvSpPr>
        <p:spPr/>
        <p:txBody>
          <a:bodyPr/>
          <a:lstStyle/>
          <a:p>
            <a:pPr>
              <a:defRPr/>
            </a:pPr>
            <a:fld id="{F23F6B99-7D6D-42A6-B137-09A2EBA17D02}" type="slidenum">
              <a:rPr lang="en-GB" smtClean="0"/>
              <a:pPr>
                <a:defRPr/>
              </a:pPr>
              <a:t>14</a:t>
            </a:fld>
            <a:endParaRPr lang="en-GB" dirty="0"/>
          </a:p>
        </p:txBody>
      </p:sp>
      <p:sp>
        <p:nvSpPr>
          <p:cNvPr id="9" name="Retângulo 8"/>
          <p:cNvSpPr/>
          <p:nvPr/>
        </p:nvSpPr>
        <p:spPr>
          <a:xfrm>
            <a:off x="539552" y="1268760"/>
            <a:ext cx="8064896" cy="4401205"/>
          </a:xfrm>
          <a:prstGeom prst="rect">
            <a:avLst/>
          </a:prstGeom>
        </p:spPr>
        <p:txBody>
          <a:bodyPr wrap="square">
            <a:spAutoFit/>
          </a:bodyPr>
          <a:lstStyle/>
          <a:p>
            <a:pPr marL="285750" indent="-285750" algn="just">
              <a:buClr>
                <a:schemeClr val="tx1"/>
              </a:buClr>
              <a:buBlip>
                <a:blip r:embed="rId3"/>
              </a:buBlip>
            </a:pPr>
            <a:r>
              <a:rPr lang="pt-BR" altLang="pt-BR" sz="1400" b="1" dirty="0" smtClean="0"/>
              <a:t>Riscos Ambientais </a:t>
            </a:r>
            <a:r>
              <a:rPr lang="pt-BR" altLang="pt-BR" sz="1400" dirty="0" smtClean="0"/>
              <a:t>&gt;&gt;&gt; riscos associados com atividades comerciais e/ou industriais que podem, de forma adversa, afetar o meio ambiente, causar problemas de saúde, danos materiais a propriedades, contaminar os recursos naturais e afetar a biodiversidade.</a:t>
            </a:r>
          </a:p>
          <a:p>
            <a:pPr marL="266700" algn="just">
              <a:buClr>
                <a:schemeClr val="tx1"/>
              </a:buClr>
            </a:pPr>
            <a:endParaRPr lang="pt-BR" altLang="pt-BR" sz="1400" dirty="0" smtClean="0"/>
          </a:p>
          <a:p>
            <a:pPr marL="266700" algn="just">
              <a:buClr>
                <a:schemeClr val="tx1"/>
              </a:buClr>
            </a:pPr>
            <a:r>
              <a:rPr lang="pt-BR" altLang="pt-BR" sz="1400" dirty="0" smtClean="0"/>
              <a:t>&gt;&gt;&gt; podem implicar em responsabilidades legais para consequências dos fenômenos de poluição ambiental. O escopo e natureza das responsabilidades ambientais mudam conforme o tempo e podem variar significativamente de jurisdição para jurisdição. </a:t>
            </a:r>
          </a:p>
          <a:p>
            <a:pPr marL="266700" algn="just">
              <a:buClr>
                <a:schemeClr val="tx1"/>
              </a:buClr>
            </a:pPr>
            <a:endParaRPr lang="pt-BR" altLang="pt-BR" sz="1400" dirty="0" smtClean="0"/>
          </a:p>
          <a:p>
            <a:pPr marL="266700" algn="just">
              <a:buClr>
                <a:schemeClr val="tx1"/>
              </a:buClr>
            </a:pPr>
            <a:r>
              <a:rPr lang="pt-BR" altLang="pt-BR" sz="1400" dirty="0" smtClean="0"/>
              <a:t>&gt;&gt;&gt; mais importantes: </a:t>
            </a:r>
          </a:p>
          <a:p>
            <a:pPr marL="266700" algn="just">
              <a:buClr>
                <a:schemeClr val="tx1"/>
              </a:buClr>
            </a:pPr>
            <a:endParaRPr lang="pt-BR" altLang="pt-BR" sz="1400" dirty="0" smtClean="0"/>
          </a:p>
          <a:p>
            <a:pPr marL="609600" indent="-342900" algn="just">
              <a:buClr>
                <a:schemeClr val="tx1"/>
              </a:buClr>
              <a:buAutoNum type="alphaLcParenR"/>
            </a:pPr>
            <a:r>
              <a:rPr lang="pt-BR" altLang="pt-BR" sz="1400" dirty="0" smtClean="0"/>
              <a:t>Responsabilidade por danos corporais, danos materiais e prejuízos financeiros causados pela poluição à terceiros;</a:t>
            </a:r>
          </a:p>
          <a:p>
            <a:pPr marL="609600" indent="-342900" algn="just">
              <a:buClr>
                <a:schemeClr val="tx1"/>
              </a:buClr>
              <a:buAutoNum type="alphaLcParenR"/>
            </a:pPr>
            <a:r>
              <a:rPr lang="pt-BR" altLang="pt-BR" sz="1400" dirty="0" smtClean="0"/>
              <a:t>Responsabilidade pelos custos relacionados com as medidas de prevenção e remediação, incluindo os custos de limpeza do local contaminado;</a:t>
            </a:r>
          </a:p>
          <a:p>
            <a:pPr marL="609600" indent="-342900" algn="just">
              <a:buClr>
                <a:schemeClr val="tx1"/>
              </a:buClr>
              <a:buAutoNum type="alphaLcParenR"/>
            </a:pPr>
            <a:r>
              <a:rPr lang="pt-BR" altLang="pt-BR" sz="1400" dirty="0" smtClean="0"/>
              <a:t>Responsabilidade por danos ecológicos, incluindo a redução da biodiversidade e outros danos a recursos naturais.</a:t>
            </a:r>
          </a:p>
          <a:p>
            <a:pPr marL="285750" indent="-285750" algn="just">
              <a:buClr>
                <a:schemeClr val="tx1"/>
              </a:buClr>
              <a:buBlip>
                <a:blip r:embed="rId3"/>
              </a:buBlip>
            </a:pPr>
            <a:endParaRPr lang="pt-BR" altLang="pt-BR" sz="1400" b="1" dirty="0" smtClean="0"/>
          </a:p>
          <a:p>
            <a:pPr algn="just">
              <a:buClr>
                <a:schemeClr val="tx1"/>
              </a:buClr>
            </a:pPr>
            <a:endParaRPr lang="pt-BR" altLang="pt-BR" sz="1400" b="1" dirty="0" smtClean="0"/>
          </a:p>
          <a:p>
            <a:pPr marL="285750" indent="-285750" algn="just">
              <a:buClr>
                <a:schemeClr val="tx1"/>
              </a:buClr>
              <a:buBlip>
                <a:blip r:embed="rId3"/>
              </a:buBlip>
            </a:pPr>
            <a:r>
              <a:rPr lang="pt-BR" altLang="pt-BR" sz="1400" b="1" dirty="0" smtClean="0"/>
              <a:t>Riscos de Catástrofes Naturais </a:t>
            </a:r>
            <a:r>
              <a:rPr lang="pt-BR" altLang="pt-BR" sz="1400" dirty="0"/>
              <a:t>&gt;&gt;&gt; riscos associados com </a:t>
            </a:r>
            <a:r>
              <a:rPr lang="pt-BR" altLang="pt-BR" sz="1400" dirty="0" smtClean="0"/>
              <a:t>a ocorrência de desastres naturais, tais como: terremotos, inundações, furacões ou outras condições ambientais extremas.</a:t>
            </a:r>
            <a:endParaRPr lang="pt-BR" altLang="pt-BR" sz="1400" dirty="0"/>
          </a:p>
        </p:txBody>
      </p:sp>
    </p:spTree>
    <p:extLst>
      <p:ext uri="{BB962C8B-B14F-4D97-AF65-F5344CB8AC3E}">
        <p14:creationId xmlns:p14="http://schemas.microsoft.com/office/powerpoint/2010/main" val="2227371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611560" y="548680"/>
            <a:ext cx="7561262" cy="2879725"/>
          </a:xfrm>
        </p:spPr>
        <p:txBody>
          <a:bodyPr/>
          <a:lstStyle/>
          <a:p>
            <a:r>
              <a:rPr lang="en-GB" sz="6000" dirty="0" smtClean="0"/>
              <a:t>DESAFIO #2</a:t>
            </a:r>
            <a:endParaRPr lang="en-GB" sz="6000" dirty="0"/>
          </a:p>
        </p:txBody>
      </p:sp>
      <p:sp>
        <p:nvSpPr>
          <p:cNvPr id="5" name="Date Placeholder 4"/>
          <p:cNvSpPr>
            <a:spLocks noGrp="1"/>
          </p:cNvSpPr>
          <p:nvPr>
            <p:ph type="dt" sz="half" idx="10"/>
          </p:nvPr>
        </p:nvSpPr>
        <p:spPr/>
        <p:txBody>
          <a:bodyPr/>
          <a:lstStyle/>
          <a:p>
            <a:pPr>
              <a:defRPr/>
            </a:pPr>
            <a:fld id="{F7F9B84B-66F3-4570-A3ED-288542989844}" type="datetime1">
              <a:rPr lang="en-GB" smtClean="0"/>
              <a:t>28/10/2015</a:t>
            </a:fld>
            <a:endParaRPr lang="en-GB"/>
          </a:p>
        </p:txBody>
      </p:sp>
      <p:sp>
        <p:nvSpPr>
          <p:cNvPr id="6" name="Footer Placeholder 5"/>
          <p:cNvSpPr>
            <a:spLocks noGrp="1"/>
          </p:cNvSpPr>
          <p:nvPr>
            <p:ph type="ftr" sz="quarter" idx="11"/>
          </p:nvPr>
        </p:nvSpPr>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2"/>
          </p:nvPr>
        </p:nvSpPr>
        <p:spPr/>
        <p:txBody>
          <a:bodyPr/>
          <a:lstStyle/>
          <a:p>
            <a:pPr>
              <a:defRPr/>
            </a:pPr>
            <a:fld id="{F23F6B99-7D6D-42A6-B137-09A2EBA17D02}" type="slidenum">
              <a:rPr lang="en-GB" smtClean="0"/>
              <a:pPr>
                <a:defRPr/>
              </a:pPr>
              <a:t>15</a:t>
            </a:fld>
            <a:endParaRPr lang="en-GB" dirty="0"/>
          </a:p>
        </p:txBody>
      </p:sp>
    </p:spTree>
    <p:extLst>
      <p:ext uri="{BB962C8B-B14F-4D97-AF65-F5344CB8AC3E}">
        <p14:creationId xmlns:p14="http://schemas.microsoft.com/office/powerpoint/2010/main" val="3845961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i="1" dirty="0" smtClean="0">
                <a:solidFill>
                  <a:srgbClr val="99CC00"/>
                </a:solidFill>
              </a:rPr>
              <a:t/>
            </a:r>
            <a:br>
              <a:rPr lang="en-GB" b="1" i="1" dirty="0" smtClean="0">
                <a:solidFill>
                  <a:srgbClr val="99CC00"/>
                </a:solidFill>
              </a:rPr>
            </a:br>
            <a:r>
              <a:rPr lang="en-GB" b="1" i="1" dirty="0" smtClean="0">
                <a:solidFill>
                  <a:srgbClr val="99CC00"/>
                </a:solidFill>
              </a:rPr>
              <a:t>Gap</a:t>
            </a:r>
            <a:r>
              <a:rPr lang="en-GB" b="1" dirty="0" smtClean="0">
                <a:solidFill>
                  <a:srgbClr val="99CC00"/>
                </a:solidFill>
              </a:rPr>
              <a:t> </a:t>
            </a:r>
            <a:r>
              <a:rPr lang="en-GB" b="1" dirty="0" err="1" smtClean="0">
                <a:solidFill>
                  <a:srgbClr val="99CC00"/>
                </a:solidFill>
              </a:rPr>
              <a:t>nas</a:t>
            </a:r>
            <a:r>
              <a:rPr lang="en-GB" b="1" dirty="0" smtClean="0">
                <a:solidFill>
                  <a:srgbClr val="99CC00"/>
                </a:solidFill>
              </a:rPr>
              <a:t> </a:t>
            </a:r>
            <a:r>
              <a:rPr lang="en-GB" b="1" dirty="0" err="1" smtClean="0">
                <a:solidFill>
                  <a:srgbClr val="99CC00"/>
                </a:solidFill>
              </a:rPr>
              <a:t>coberturas</a:t>
            </a:r>
            <a:r>
              <a:rPr lang="en-GB" b="1" dirty="0" smtClean="0">
                <a:solidFill>
                  <a:srgbClr val="99CC00"/>
                </a:solidFill>
              </a:rPr>
              <a:t> dos seguros</a:t>
            </a:r>
            <a:endParaRPr lang="en-GB" b="1" dirty="0">
              <a:solidFill>
                <a:srgbClr val="99CC00"/>
              </a:solidFill>
            </a:endParaRPr>
          </a:p>
        </p:txBody>
      </p:sp>
      <p:sp>
        <p:nvSpPr>
          <p:cNvPr id="5" name="Date Placeholder 4"/>
          <p:cNvSpPr>
            <a:spLocks noGrp="1"/>
          </p:cNvSpPr>
          <p:nvPr>
            <p:ph type="dt" sz="half" idx="10"/>
          </p:nvPr>
        </p:nvSpPr>
        <p:spPr/>
        <p:txBody>
          <a:bodyPr/>
          <a:lstStyle/>
          <a:p>
            <a:pPr>
              <a:defRPr/>
            </a:pPr>
            <a:fld id="{F7F9B84B-66F3-4570-A3ED-288542989844}" type="datetime1">
              <a:rPr lang="en-GB" smtClean="0"/>
              <a:t>28/10/2015</a:t>
            </a:fld>
            <a:endParaRPr lang="en-GB"/>
          </a:p>
        </p:txBody>
      </p:sp>
      <p:sp>
        <p:nvSpPr>
          <p:cNvPr id="6" name="Footer Placeholder 5"/>
          <p:cNvSpPr>
            <a:spLocks noGrp="1"/>
          </p:cNvSpPr>
          <p:nvPr>
            <p:ph type="ftr" sz="quarter" idx="11"/>
          </p:nvPr>
        </p:nvSpPr>
        <p:spPr/>
        <p:txBody>
          <a:bodyPr/>
          <a:lstStyle/>
          <a:p>
            <a:pPr>
              <a:defRPr/>
            </a:pPr>
            <a:r>
              <a:rPr lang="en-GB" smtClean="0"/>
              <a:t>Welcome to ACE in EMEA</a:t>
            </a:r>
            <a:endParaRPr lang="en-GB" dirty="0"/>
          </a:p>
        </p:txBody>
      </p:sp>
      <p:sp>
        <p:nvSpPr>
          <p:cNvPr id="7" name="Slide Number Placeholder 6"/>
          <p:cNvSpPr>
            <a:spLocks noGrp="1"/>
          </p:cNvSpPr>
          <p:nvPr>
            <p:ph type="sldNum" sz="quarter" idx="12"/>
          </p:nvPr>
        </p:nvSpPr>
        <p:spPr/>
        <p:txBody>
          <a:bodyPr/>
          <a:lstStyle/>
          <a:p>
            <a:pPr>
              <a:defRPr/>
            </a:pPr>
            <a:fld id="{F23F6B99-7D6D-42A6-B137-09A2EBA17D02}" type="slidenum">
              <a:rPr lang="en-GB" smtClean="0"/>
              <a:pPr>
                <a:defRPr/>
              </a:pPr>
              <a:t>16</a:t>
            </a:fld>
            <a:endParaRPr lang="en-GB" dirty="0"/>
          </a:p>
        </p:txBody>
      </p:sp>
      <p:pic>
        <p:nvPicPr>
          <p:cNvPr id="4102" name="Picture 6" descr="http://www.delta-ee.com/images/easyblog_images/Gap_blo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844824"/>
            <a:ext cx="6000667" cy="36004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757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GB" b="1" dirty="0" err="1" smtClean="0">
                <a:solidFill>
                  <a:srgbClr val="99CC00"/>
                </a:solidFill>
              </a:rPr>
              <a:t>Poluição</a:t>
            </a:r>
            <a:r>
              <a:rPr lang="en-GB" b="1" dirty="0" smtClean="0">
                <a:solidFill>
                  <a:srgbClr val="99CC00"/>
                </a:solidFill>
              </a:rPr>
              <a:t> </a:t>
            </a:r>
            <a:r>
              <a:rPr lang="en-GB" b="1" dirty="0" err="1" smtClean="0">
                <a:solidFill>
                  <a:srgbClr val="99CC00"/>
                </a:solidFill>
              </a:rPr>
              <a:t>Súbita</a:t>
            </a:r>
            <a:r>
              <a:rPr lang="en-GB" b="1" dirty="0" smtClean="0">
                <a:solidFill>
                  <a:srgbClr val="99CC00"/>
                </a:solidFill>
              </a:rPr>
              <a:t> e </a:t>
            </a:r>
            <a:r>
              <a:rPr lang="en-GB" b="1" dirty="0" err="1" smtClean="0">
                <a:solidFill>
                  <a:srgbClr val="99CC00"/>
                </a:solidFill>
              </a:rPr>
              <a:t>Acidental</a:t>
            </a:r>
            <a:r>
              <a:rPr lang="en-GB" b="1" dirty="0" smtClean="0">
                <a:solidFill>
                  <a:srgbClr val="99CC00"/>
                </a:solidFill>
              </a:rPr>
              <a:t> (RC </a:t>
            </a:r>
            <a:r>
              <a:rPr lang="en-GB" b="1" dirty="0" err="1" smtClean="0">
                <a:solidFill>
                  <a:srgbClr val="99CC00"/>
                </a:solidFill>
              </a:rPr>
              <a:t>Geral</a:t>
            </a:r>
            <a:r>
              <a:rPr lang="en-GB" b="1" dirty="0" smtClean="0">
                <a:solidFill>
                  <a:srgbClr val="99CC00"/>
                </a:solidFill>
              </a:rPr>
              <a:t>)</a:t>
            </a:r>
            <a:endParaRPr lang="en-GB" b="1" dirty="0">
              <a:solidFill>
                <a:srgbClr val="99CC00"/>
              </a:solidFill>
            </a:endParaRPr>
          </a:p>
        </p:txBody>
      </p:sp>
      <p:sp>
        <p:nvSpPr>
          <p:cNvPr id="3" name="Date Placeholder 2"/>
          <p:cNvSpPr>
            <a:spLocks noGrp="1"/>
          </p:cNvSpPr>
          <p:nvPr>
            <p:ph type="dt" sz="half" idx="10"/>
          </p:nvPr>
        </p:nvSpPr>
        <p:spPr/>
        <p:txBody>
          <a:bodyPr/>
          <a:lstStyle/>
          <a:p>
            <a:pPr>
              <a:defRPr/>
            </a:pPr>
            <a:fld id="{850D1469-D462-4CCE-8D39-CC781BF43BC1}" type="datetime1">
              <a:rPr lang="en-GB" smtClean="0"/>
              <a:t>28/10/2015</a:t>
            </a:fld>
            <a:endParaRPr lang="en-GB" dirty="0"/>
          </a:p>
        </p:txBody>
      </p:sp>
      <p:sp>
        <p:nvSpPr>
          <p:cNvPr id="4" name="Footer Placeholder 3"/>
          <p:cNvSpPr>
            <a:spLocks noGrp="1"/>
          </p:cNvSpPr>
          <p:nvPr>
            <p:ph type="ftr" sz="quarter" idx="11"/>
          </p:nvPr>
        </p:nvSpPr>
        <p:spPr/>
        <p:txBody>
          <a:bodyPr/>
          <a:lstStyle/>
          <a:p>
            <a:pPr>
              <a:defRPr/>
            </a:pPr>
            <a:r>
              <a:rPr lang="en-GB" dirty="0" smtClean="0"/>
              <a:t>Welcome to ACE in BRAZIL</a:t>
            </a:r>
            <a:endParaRPr lang="en-GB" dirty="0"/>
          </a:p>
        </p:txBody>
      </p:sp>
      <p:sp>
        <p:nvSpPr>
          <p:cNvPr id="5" name="Slide Number Placeholder 4"/>
          <p:cNvSpPr>
            <a:spLocks noGrp="1"/>
          </p:cNvSpPr>
          <p:nvPr>
            <p:ph type="sldNum" sz="quarter" idx="12"/>
          </p:nvPr>
        </p:nvSpPr>
        <p:spPr/>
        <p:txBody>
          <a:bodyPr/>
          <a:lstStyle/>
          <a:p>
            <a:pPr>
              <a:defRPr/>
            </a:pPr>
            <a:fld id="{BD93C34A-DCE7-401A-983A-CB4B3F33792F}" type="slidenum">
              <a:rPr lang="en-GB" smtClean="0"/>
              <a:pPr>
                <a:defRPr/>
              </a:pPr>
              <a:t>17</a:t>
            </a:fld>
            <a:endParaRPr lang="en-GB"/>
          </a:p>
        </p:txBody>
      </p:sp>
      <p:sp>
        <p:nvSpPr>
          <p:cNvPr id="2" name="Retângulo 1"/>
          <p:cNvSpPr/>
          <p:nvPr/>
        </p:nvSpPr>
        <p:spPr>
          <a:xfrm>
            <a:off x="505111" y="1124744"/>
            <a:ext cx="5723073" cy="4939814"/>
          </a:xfrm>
          <a:prstGeom prst="rect">
            <a:avLst/>
          </a:prstGeom>
        </p:spPr>
        <p:txBody>
          <a:bodyPr wrap="square">
            <a:spAutoFit/>
          </a:bodyPr>
          <a:lstStyle/>
          <a:p>
            <a:pPr marL="285750" indent="-285750">
              <a:lnSpc>
                <a:spcPct val="150000"/>
              </a:lnSpc>
              <a:buClr>
                <a:schemeClr val="tx1"/>
              </a:buClr>
              <a:buBlip>
                <a:blip r:embed="rId3"/>
              </a:buBlip>
            </a:pPr>
            <a:r>
              <a:rPr lang="en-GB" altLang="pt-BR" sz="1500" dirty="0" err="1" smtClean="0"/>
              <a:t>Evento</a:t>
            </a:r>
            <a:r>
              <a:rPr lang="en-GB" altLang="pt-BR" sz="1500" dirty="0" smtClean="0"/>
              <a:t> </a:t>
            </a:r>
            <a:r>
              <a:rPr lang="en-GB" altLang="pt-BR" sz="1500" b="1" dirty="0" err="1" smtClean="0"/>
              <a:t>iniciado</a:t>
            </a:r>
            <a:r>
              <a:rPr lang="en-GB" altLang="pt-BR" sz="1500" dirty="0" smtClean="0"/>
              <a:t> e </a:t>
            </a:r>
            <a:r>
              <a:rPr lang="en-GB" altLang="pt-BR" sz="1500" b="1" dirty="0" err="1" smtClean="0"/>
              <a:t>terminado</a:t>
            </a:r>
            <a:r>
              <a:rPr lang="en-GB" altLang="pt-BR" sz="1500" dirty="0" smtClean="0"/>
              <a:t> </a:t>
            </a:r>
            <a:r>
              <a:rPr lang="en-GB" altLang="pt-BR" sz="1500" dirty="0" err="1" smtClean="0"/>
              <a:t>dentro</a:t>
            </a:r>
            <a:r>
              <a:rPr lang="en-GB" altLang="pt-BR" sz="1500" dirty="0" smtClean="0"/>
              <a:t> do </a:t>
            </a:r>
            <a:r>
              <a:rPr lang="en-GB" altLang="pt-BR" sz="1500" dirty="0" err="1" smtClean="0"/>
              <a:t>período</a:t>
            </a:r>
            <a:r>
              <a:rPr lang="en-GB" altLang="pt-BR" sz="1500" dirty="0" smtClean="0"/>
              <a:t> de </a:t>
            </a:r>
            <a:r>
              <a:rPr lang="en-GB" altLang="pt-BR" sz="1500" b="1" dirty="0" smtClean="0"/>
              <a:t>72 horas</a:t>
            </a:r>
            <a:endParaRPr lang="en-GB" altLang="pt-BR" sz="1500" b="1" dirty="0"/>
          </a:p>
          <a:p>
            <a:pPr marL="285750" indent="-285750">
              <a:lnSpc>
                <a:spcPct val="150000"/>
              </a:lnSpc>
              <a:buClr>
                <a:schemeClr val="tx1"/>
              </a:buClr>
              <a:buBlip>
                <a:blip r:embed="rId3"/>
              </a:buBlip>
            </a:pPr>
            <a:r>
              <a:rPr lang="en-GB" altLang="pt-BR" sz="1500" dirty="0" err="1" smtClean="0"/>
              <a:t>Os</a:t>
            </a:r>
            <a:r>
              <a:rPr lang="en-GB" altLang="pt-BR" sz="1500" dirty="0" smtClean="0"/>
              <a:t> </a:t>
            </a:r>
            <a:r>
              <a:rPr lang="en-GB" altLang="pt-BR" sz="1500" b="1" dirty="0" err="1" smtClean="0"/>
              <a:t>danos</a:t>
            </a:r>
            <a:r>
              <a:rPr lang="en-GB" altLang="pt-BR" sz="1500" dirty="0" smtClean="0"/>
              <a:t> </a:t>
            </a:r>
            <a:r>
              <a:rPr lang="en-GB" altLang="pt-BR" sz="1500" dirty="0" err="1" smtClean="0"/>
              <a:t>cobertos</a:t>
            </a:r>
            <a:r>
              <a:rPr lang="en-GB" altLang="pt-BR" sz="1500" dirty="0" smtClean="0"/>
              <a:t> </a:t>
            </a:r>
            <a:r>
              <a:rPr lang="en-GB" altLang="pt-BR" sz="1500" dirty="0" err="1" smtClean="0"/>
              <a:t>devem</a:t>
            </a:r>
            <a:r>
              <a:rPr lang="en-GB" altLang="pt-BR" sz="1500" dirty="0" smtClean="0"/>
              <a:t> </a:t>
            </a:r>
            <a:r>
              <a:rPr lang="en-GB" altLang="pt-BR" sz="1500" dirty="0" err="1" smtClean="0"/>
              <a:t>surgir</a:t>
            </a:r>
            <a:r>
              <a:rPr lang="en-GB" altLang="pt-BR" sz="1500" dirty="0" smtClean="0"/>
              <a:t> </a:t>
            </a:r>
            <a:r>
              <a:rPr lang="en-GB" altLang="pt-BR" sz="1500" b="1" dirty="0" err="1" smtClean="0"/>
              <a:t>dentro</a:t>
            </a:r>
            <a:r>
              <a:rPr lang="en-GB" altLang="pt-BR" sz="1500" b="1" dirty="0" smtClean="0"/>
              <a:t> </a:t>
            </a:r>
            <a:r>
              <a:rPr lang="en-GB" altLang="pt-BR" sz="1500" dirty="0" err="1" smtClean="0"/>
              <a:t>deste</a:t>
            </a:r>
            <a:r>
              <a:rPr lang="en-GB" altLang="pt-BR" sz="1500" dirty="0" smtClean="0"/>
              <a:t> </a:t>
            </a:r>
            <a:r>
              <a:rPr lang="en-GB" altLang="pt-BR" sz="1500" dirty="0" err="1" smtClean="0"/>
              <a:t>mesmo</a:t>
            </a:r>
            <a:r>
              <a:rPr lang="en-GB" altLang="pt-BR" sz="1500" dirty="0" smtClean="0"/>
              <a:t> </a:t>
            </a:r>
            <a:r>
              <a:rPr lang="en-GB" altLang="pt-BR" sz="1500" dirty="0" err="1" smtClean="0"/>
              <a:t>período</a:t>
            </a:r>
            <a:r>
              <a:rPr lang="en-GB" altLang="pt-BR" sz="1500" dirty="0" smtClean="0"/>
              <a:t> de </a:t>
            </a:r>
            <a:r>
              <a:rPr lang="en-GB" altLang="pt-BR" sz="1500" b="1" dirty="0" smtClean="0"/>
              <a:t>72 horas </a:t>
            </a:r>
            <a:r>
              <a:rPr lang="en-GB" altLang="pt-BR" sz="1500" dirty="0" smtClean="0"/>
              <a:t>&gt;&gt;&gt; </a:t>
            </a:r>
            <a:r>
              <a:rPr lang="en-GB" altLang="pt-BR" sz="1500" b="1" dirty="0" err="1" smtClean="0">
                <a:solidFill>
                  <a:srgbClr val="FF0000"/>
                </a:solidFill>
              </a:rPr>
              <a:t>exclusão</a:t>
            </a:r>
            <a:r>
              <a:rPr lang="en-GB" altLang="pt-BR" sz="1500" b="1" dirty="0" smtClean="0">
                <a:solidFill>
                  <a:srgbClr val="FF0000"/>
                </a:solidFill>
              </a:rPr>
              <a:t> </a:t>
            </a:r>
            <a:r>
              <a:rPr lang="en-GB" altLang="pt-BR" sz="1500" b="1" dirty="0" err="1" smtClean="0">
                <a:solidFill>
                  <a:srgbClr val="99CC00"/>
                </a:solidFill>
              </a:rPr>
              <a:t>Poluição</a:t>
            </a:r>
            <a:r>
              <a:rPr lang="en-GB" altLang="pt-BR" sz="1500" b="1" dirty="0" smtClean="0">
                <a:solidFill>
                  <a:srgbClr val="99CC00"/>
                </a:solidFill>
              </a:rPr>
              <a:t> Gradual </a:t>
            </a:r>
            <a:r>
              <a:rPr lang="en-GB" altLang="pt-BR" sz="1500" dirty="0" smtClean="0"/>
              <a:t>(</a:t>
            </a:r>
            <a:r>
              <a:rPr lang="en-GB" altLang="pt-BR" sz="1500" dirty="0" err="1" smtClean="0"/>
              <a:t>dispersão</a:t>
            </a:r>
            <a:r>
              <a:rPr lang="en-GB" altLang="pt-BR" sz="1500" dirty="0" smtClean="0"/>
              <a:t> </a:t>
            </a:r>
            <a:r>
              <a:rPr lang="en-GB" altLang="pt-BR" sz="1500" dirty="0" err="1"/>
              <a:t>permanente</a:t>
            </a:r>
            <a:r>
              <a:rPr lang="en-GB" altLang="pt-BR" sz="1500" dirty="0"/>
              <a:t>,  </a:t>
            </a:r>
            <a:r>
              <a:rPr lang="en-GB" altLang="pt-BR" sz="1500" dirty="0" err="1"/>
              <a:t>paulatina</a:t>
            </a:r>
            <a:r>
              <a:rPr lang="en-GB" altLang="pt-BR" sz="1500" dirty="0"/>
              <a:t> e gradual de </a:t>
            </a:r>
            <a:r>
              <a:rPr lang="en-GB" altLang="pt-BR" sz="1500" dirty="0" err="1" smtClean="0"/>
              <a:t>poluentes</a:t>
            </a:r>
            <a:r>
              <a:rPr lang="en-GB" altLang="pt-BR" sz="1500" dirty="0" smtClean="0"/>
              <a:t>) </a:t>
            </a:r>
            <a:endParaRPr lang="en-GB" altLang="pt-BR" sz="1500" b="1" dirty="0"/>
          </a:p>
          <a:p>
            <a:pPr marL="285750" indent="-285750">
              <a:lnSpc>
                <a:spcPct val="150000"/>
              </a:lnSpc>
              <a:buClr>
                <a:schemeClr val="tx1"/>
              </a:buClr>
              <a:buBlip>
                <a:blip r:embed="rId3"/>
              </a:buBlip>
            </a:pPr>
            <a:r>
              <a:rPr lang="en-GB" altLang="pt-BR" sz="1500" dirty="0" err="1" smtClean="0"/>
              <a:t>Evento</a:t>
            </a:r>
            <a:r>
              <a:rPr lang="en-GB" altLang="pt-BR" sz="1500" dirty="0" smtClean="0"/>
              <a:t> </a:t>
            </a:r>
            <a:r>
              <a:rPr lang="en-GB" altLang="pt-BR" sz="1500" dirty="0" err="1" smtClean="0"/>
              <a:t>originado</a:t>
            </a:r>
            <a:r>
              <a:rPr lang="en-GB" altLang="pt-BR" sz="1500" dirty="0" smtClean="0"/>
              <a:t> </a:t>
            </a:r>
            <a:r>
              <a:rPr lang="en-GB" altLang="pt-BR" sz="1500" dirty="0" err="1" smtClean="0"/>
              <a:t>apenas</a:t>
            </a:r>
            <a:r>
              <a:rPr lang="en-GB" altLang="pt-BR" sz="1500" dirty="0" smtClean="0"/>
              <a:t> de </a:t>
            </a:r>
            <a:r>
              <a:rPr lang="en-GB" altLang="pt-BR" sz="1500" dirty="0" err="1" smtClean="0"/>
              <a:t>equipamentos</a:t>
            </a:r>
            <a:r>
              <a:rPr lang="en-GB" altLang="pt-BR" sz="1500" dirty="0" smtClean="0"/>
              <a:t> </a:t>
            </a:r>
            <a:r>
              <a:rPr lang="en-GB" altLang="pt-BR" sz="1500" dirty="0" err="1" smtClean="0"/>
              <a:t>localizados</a:t>
            </a:r>
            <a:r>
              <a:rPr lang="en-GB" altLang="pt-BR" sz="1500" dirty="0" smtClean="0"/>
              <a:t> no </a:t>
            </a:r>
            <a:r>
              <a:rPr lang="en-GB" altLang="pt-BR" sz="1500" dirty="0" err="1" smtClean="0"/>
              <a:t>nível</a:t>
            </a:r>
            <a:r>
              <a:rPr lang="en-GB" altLang="pt-BR" sz="1500" dirty="0" smtClean="0"/>
              <a:t> </a:t>
            </a:r>
            <a:r>
              <a:rPr lang="en-GB" altLang="pt-BR" sz="1500" dirty="0" err="1" smtClean="0"/>
              <a:t>ou</a:t>
            </a:r>
            <a:r>
              <a:rPr lang="en-GB" altLang="pt-BR" sz="1500" dirty="0" smtClean="0"/>
              <a:t> </a:t>
            </a:r>
            <a:r>
              <a:rPr lang="en-GB" altLang="pt-BR" sz="1500" dirty="0" err="1" smtClean="0"/>
              <a:t>acima</a:t>
            </a:r>
            <a:r>
              <a:rPr lang="en-GB" altLang="pt-BR" sz="1500" dirty="0" smtClean="0"/>
              <a:t> da </a:t>
            </a:r>
            <a:r>
              <a:rPr lang="en-GB" altLang="pt-BR" sz="1500" b="1" dirty="0" err="1" smtClean="0"/>
              <a:t>superfície</a:t>
            </a:r>
            <a:r>
              <a:rPr lang="en-GB" altLang="pt-BR" sz="1500" b="1" dirty="0" smtClean="0"/>
              <a:t> do solo </a:t>
            </a:r>
            <a:r>
              <a:rPr lang="en-GB" altLang="pt-BR" sz="1500" dirty="0" err="1" smtClean="0"/>
              <a:t>ou</a:t>
            </a:r>
            <a:r>
              <a:rPr lang="en-GB" altLang="pt-BR" sz="1500" dirty="0" smtClean="0"/>
              <a:t> da </a:t>
            </a:r>
            <a:r>
              <a:rPr lang="en-GB" altLang="pt-BR" sz="1500" b="1" dirty="0" err="1" smtClean="0"/>
              <a:t>água</a:t>
            </a:r>
            <a:r>
              <a:rPr lang="en-GB" altLang="pt-BR" sz="1500" dirty="0" smtClean="0"/>
              <a:t> (</a:t>
            </a:r>
            <a:r>
              <a:rPr lang="en-GB" altLang="pt-BR" sz="1500" b="1" dirty="0" err="1" smtClean="0">
                <a:solidFill>
                  <a:srgbClr val="FF0000"/>
                </a:solidFill>
              </a:rPr>
              <a:t>excluídos</a:t>
            </a:r>
            <a:r>
              <a:rPr lang="en-GB" altLang="pt-BR" sz="1500" dirty="0" smtClean="0"/>
              <a:t> </a:t>
            </a:r>
            <a:r>
              <a:rPr lang="en-GB" altLang="pt-BR" sz="1500" b="1" dirty="0" err="1" smtClean="0"/>
              <a:t>tanques</a:t>
            </a:r>
            <a:r>
              <a:rPr lang="en-GB" altLang="pt-BR" sz="1500" b="1" dirty="0" smtClean="0"/>
              <a:t> </a:t>
            </a:r>
            <a:r>
              <a:rPr lang="en-GB" altLang="pt-BR" sz="1500" b="1" dirty="0" err="1" smtClean="0"/>
              <a:t>subterrâneos</a:t>
            </a:r>
            <a:r>
              <a:rPr lang="en-GB" altLang="pt-BR" sz="1500" b="1" dirty="0" smtClean="0"/>
              <a:t> e </a:t>
            </a:r>
            <a:r>
              <a:rPr lang="en-GB" altLang="pt-BR" sz="1500" b="1" dirty="0" err="1" smtClean="0"/>
              <a:t>submersos</a:t>
            </a:r>
            <a:r>
              <a:rPr lang="en-GB" altLang="pt-BR" sz="1500" dirty="0" smtClean="0"/>
              <a:t>)</a:t>
            </a:r>
            <a:endParaRPr lang="en-GB" altLang="pt-BR" sz="1500" b="1" dirty="0"/>
          </a:p>
          <a:p>
            <a:pPr marL="285750" indent="-285750">
              <a:lnSpc>
                <a:spcPct val="150000"/>
              </a:lnSpc>
              <a:buClr>
                <a:schemeClr val="tx1"/>
              </a:buClr>
              <a:buBlip>
                <a:blip r:embed="rId3"/>
              </a:buBlip>
            </a:pPr>
            <a:r>
              <a:rPr lang="en-GB" altLang="pt-BR" sz="1500" dirty="0" err="1" smtClean="0"/>
              <a:t>Riscos</a:t>
            </a:r>
            <a:r>
              <a:rPr lang="en-GB" altLang="pt-BR" sz="1500" dirty="0" smtClean="0"/>
              <a:t> </a:t>
            </a:r>
            <a:r>
              <a:rPr lang="en-GB" altLang="pt-BR" sz="1500" dirty="0" err="1" smtClean="0"/>
              <a:t>Cobertos</a:t>
            </a:r>
            <a:r>
              <a:rPr lang="en-GB" altLang="pt-BR" sz="1500" dirty="0"/>
              <a:t> </a:t>
            </a:r>
            <a:r>
              <a:rPr lang="en-GB" altLang="pt-BR" sz="1500" dirty="0" err="1" smtClean="0"/>
              <a:t>pelo</a:t>
            </a:r>
            <a:r>
              <a:rPr lang="en-GB" altLang="pt-BR" sz="1500" dirty="0" smtClean="0"/>
              <a:t> </a:t>
            </a:r>
            <a:r>
              <a:rPr lang="en-GB" altLang="pt-BR" sz="1500" dirty="0" err="1" smtClean="0"/>
              <a:t>contrato</a:t>
            </a:r>
            <a:r>
              <a:rPr lang="en-GB" altLang="pt-BR" sz="1500" dirty="0" smtClean="0"/>
              <a:t> de </a:t>
            </a:r>
            <a:r>
              <a:rPr lang="en-GB" altLang="pt-BR" sz="1500" dirty="0" err="1" smtClean="0"/>
              <a:t>seguro</a:t>
            </a:r>
            <a:r>
              <a:rPr lang="en-GB" altLang="pt-BR" sz="1500" dirty="0" smtClean="0"/>
              <a:t>: </a:t>
            </a:r>
            <a:r>
              <a:rPr lang="en-GB" altLang="pt-BR" sz="1500" b="1" dirty="0" smtClean="0"/>
              <a:t>bens </a:t>
            </a:r>
            <a:r>
              <a:rPr lang="en-GB" altLang="pt-BR" sz="1500" b="1" dirty="0" err="1" smtClean="0"/>
              <a:t>tangíveis</a:t>
            </a:r>
            <a:r>
              <a:rPr lang="en-GB" altLang="pt-BR" sz="1500" dirty="0" smtClean="0"/>
              <a:t>, </a:t>
            </a:r>
            <a:r>
              <a:rPr lang="en-GB" altLang="pt-BR" sz="1500" dirty="0" err="1" smtClean="0"/>
              <a:t>conforme</a:t>
            </a:r>
            <a:r>
              <a:rPr lang="en-GB" altLang="pt-BR" sz="1500" dirty="0" smtClean="0"/>
              <a:t> </a:t>
            </a:r>
            <a:r>
              <a:rPr lang="en-GB" altLang="pt-BR" sz="1500" dirty="0" err="1" smtClean="0"/>
              <a:t>definição</a:t>
            </a:r>
            <a:r>
              <a:rPr lang="en-GB" altLang="pt-BR" sz="1500" dirty="0" smtClean="0"/>
              <a:t> de </a:t>
            </a:r>
            <a:r>
              <a:rPr lang="en-GB" altLang="pt-BR" sz="1500" b="1" dirty="0" err="1" smtClean="0"/>
              <a:t>Danos</a:t>
            </a:r>
            <a:r>
              <a:rPr lang="en-GB" altLang="pt-BR" sz="1500" b="1" dirty="0" smtClean="0"/>
              <a:t> </a:t>
            </a:r>
            <a:r>
              <a:rPr lang="en-GB" altLang="pt-BR" sz="1500" b="1" dirty="0" err="1" smtClean="0"/>
              <a:t>Materiais</a:t>
            </a:r>
            <a:r>
              <a:rPr lang="en-GB" altLang="pt-BR" sz="1500" b="1" dirty="0" smtClean="0"/>
              <a:t> </a:t>
            </a:r>
            <a:r>
              <a:rPr lang="en-GB" altLang="pt-BR" sz="1500" dirty="0" err="1" smtClean="0"/>
              <a:t>na</a:t>
            </a:r>
            <a:r>
              <a:rPr lang="en-GB" altLang="pt-BR" sz="1500" dirty="0" smtClean="0"/>
              <a:t> </a:t>
            </a:r>
            <a:r>
              <a:rPr lang="en-GB" altLang="pt-BR" sz="1500" dirty="0" err="1" smtClean="0"/>
              <a:t>apólice</a:t>
            </a:r>
            <a:r>
              <a:rPr lang="en-GB" altLang="pt-BR" sz="1500" dirty="0" smtClean="0"/>
              <a:t> RC (</a:t>
            </a:r>
            <a:r>
              <a:rPr lang="en-GB" altLang="pt-BR" sz="1500" b="1" dirty="0" err="1" smtClean="0">
                <a:solidFill>
                  <a:srgbClr val="99CC00"/>
                </a:solidFill>
              </a:rPr>
              <a:t>difusos</a:t>
            </a:r>
            <a:r>
              <a:rPr lang="en-GB" altLang="pt-BR" sz="1500" dirty="0" smtClean="0">
                <a:solidFill>
                  <a:srgbClr val="99CC00"/>
                </a:solidFill>
              </a:rPr>
              <a:t> </a:t>
            </a:r>
            <a:r>
              <a:rPr lang="en-GB" altLang="pt-BR" sz="1500" dirty="0" err="1" smtClean="0"/>
              <a:t>ficam</a:t>
            </a:r>
            <a:r>
              <a:rPr lang="en-GB" altLang="pt-BR" sz="1500" dirty="0" smtClean="0"/>
              <a:t> fora da </a:t>
            </a:r>
            <a:r>
              <a:rPr lang="en-GB" altLang="pt-BR" sz="1500" dirty="0" err="1" smtClean="0"/>
              <a:t>cobertura</a:t>
            </a:r>
            <a:r>
              <a:rPr lang="en-GB" altLang="pt-BR" sz="1500" dirty="0" smtClean="0"/>
              <a:t> do </a:t>
            </a:r>
            <a:r>
              <a:rPr lang="en-GB" altLang="pt-BR" sz="1500" dirty="0" err="1" smtClean="0"/>
              <a:t>seguro</a:t>
            </a:r>
            <a:r>
              <a:rPr lang="en-GB" altLang="pt-BR" sz="1500" dirty="0" smtClean="0"/>
              <a:t>) &gt; </a:t>
            </a:r>
            <a:r>
              <a:rPr lang="en-GB" altLang="pt-BR" sz="1500" b="1" dirty="0" err="1" smtClean="0">
                <a:solidFill>
                  <a:srgbClr val="FF0000"/>
                </a:solidFill>
              </a:rPr>
              <a:t>exclusão</a:t>
            </a:r>
            <a:r>
              <a:rPr lang="en-GB" altLang="pt-BR" sz="1500" b="1" dirty="0" smtClean="0">
                <a:solidFill>
                  <a:srgbClr val="FF0000"/>
                </a:solidFill>
              </a:rPr>
              <a:t> </a:t>
            </a:r>
            <a:r>
              <a:rPr lang="en-GB" altLang="pt-BR" sz="1500" dirty="0" err="1" smtClean="0"/>
              <a:t>absoluta</a:t>
            </a:r>
            <a:r>
              <a:rPr lang="en-GB" altLang="pt-BR" sz="1500" dirty="0" smtClean="0"/>
              <a:t> para </a:t>
            </a:r>
            <a:r>
              <a:rPr lang="en-GB" altLang="pt-BR" sz="1500" dirty="0" err="1" smtClean="0"/>
              <a:t>os</a:t>
            </a:r>
            <a:r>
              <a:rPr lang="en-GB" altLang="pt-BR" sz="1500" dirty="0" smtClean="0"/>
              <a:t> </a:t>
            </a:r>
            <a:r>
              <a:rPr lang="en-GB" altLang="pt-BR" sz="1500" b="1" dirty="0" err="1" smtClean="0">
                <a:solidFill>
                  <a:srgbClr val="99CC00"/>
                </a:solidFill>
              </a:rPr>
              <a:t>danos</a:t>
            </a:r>
            <a:r>
              <a:rPr lang="en-GB" altLang="pt-BR" sz="1500" b="1" dirty="0" smtClean="0">
                <a:solidFill>
                  <a:srgbClr val="99CC00"/>
                </a:solidFill>
              </a:rPr>
              <a:t> a </a:t>
            </a:r>
            <a:r>
              <a:rPr lang="en-GB" altLang="pt-BR" sz="1500" b="1" dirty="0" err="1" smtClean="0">
                <a:solidFill>
                  <a:srgbClr val="99CC00"/>
                </a:solidFill>
              </a:rPr>
              <a:t>recursos</a:t>
            </a:r>
            <a:r>
              <a:rPr lang="en-GB" altLang="pt-BR" sz="1500" b="1" dirty="0" smtClean="0">
                <a:solidFill>
                  <a:srgbClr val="99CC00"/>
                </a:solidFill>
              </a:rPr>
              <a:t> </a:t>
            </a:r>
            <a:r>
              <a:rPr lang="en-GB" altLang="pt-BR" sz="1500" b="1" dirty="0" err="1" smtClean="0">
                <a:solidFill>
                  <a:srgbClr val="99CC00"/>
                </a:solidFill>
              </a:rPr>
              <a:t>naturais</a:t>
            </a:r>
            <a:r>
              <a:rPr lang="en-GB" altLang="pt-BR" sz="1500" dirty="0" smtClean="0"/>
              <a:t>, </a:t>
            </a:r>
            <a:r>
              <a:rPr lang="en-GB" altLang="pt-BR" sz="1500" dirty="0" err="1" smtClean="0"/>
              <a:t>aqueles</a:t>
            </a:r>
            <a:r>
              <a:rPr lang="en-GB" altLang="pt-BR" sz="1500" dirty="0" smtClean="0"/>
              <a:t> </a:t>
            </a:r>
            <a:r>
              <a:rPr lang="en-GB" altLang="pt-BR" sz="1500" dirty="0" err="1" smtClean="0"/>
              <a:t>sem</a:t>
            </a:r>
            <a:r>
              <a:rPr lang="en-GB" altLang="pt-BR" sz="1500" dirty="0" smtClean="0"/>
              <a:t> </a:t>
            </a:r>
            <a:r>
              <a:rPr lang="en-GB" altLang="pt-BR" sz="1500" dirty="0" err="1" smtClean="0"/>
              <a:t>titularidade</a:t>
            </a:r>
            <a:r>
              <a:rPr lang="en-GB" altLang="pt-BR" sz="1500" dirty="0" smtClean="0"/>
              <a:t> </a:t>
            </a:r>
            <a:r>
              <a:rPr lang="en-GB" altLang="pt-BR" sz="1500" dirty="0" err="1" smtClean="0"/>
              <a:t>privada</a:t>
            </a:r>
            <a:r>
              <a:rPr lang="en-GB" altLang="pt-BR" sz="1500" dirty="0" smtClean="0"/>
              <a:t> </a:t>
            </a:r>
          </a:p>
          <a:p>
            <a:pPr marL="285750" indent="-285750">
              <a:lnSpc>
                <a:spcPct val="150000"/>
              </a:lnSpc>
              <a:buClr>
                <a:schemeClr val="tx1"/>
              </a:buClr>
              <a:buBlip>
                <a:blip r:embed="rId3"/>
              </a:buBlip>
            </a:pPr>
            <a:r>
              <a:rPr lang="en-GB" altLang="pt-BR" sz="1500" b="1" dirty="0" err="1">
                <a:solidFill>
                  <a:srgbClr val="FF0000"/>
                </a:solidFill>
              </a:rPr>
              <a:t>Não</a:t>
            </a:r>
            <a:r>
              <a:rPr lang="en-GB" altLang="pt-BR" sz="1500" b="1" dirty="0">
                <a:solidFill>
                  <a:srgbClr val="FF0000"/>
                </a:solidFill>
              </a:rPr>
              <a:t> </a:t>
            </a:r>
            <a:r>
              <a:rPr lang="en-GB" altLang="pt-BR" sz="1500" b="1" dirty="0" err="1">
                <a:solidFill>
                  <a:srgbClr val="FF0000"/>
                </a:solidFill>
              </a:rPr>
              <a:t>há</a:t>
            </a:r>
            <a:r>
              <a:rPr lang="en-GB" altLang="pt-BR" sz="1500" b="1" dirty="0">
                <a:solidFill>
                  <a:srgbClr val="FF0000"/>
                </a:solidFill>
              </a:rPr>
              <a:t> </a:t>
            </a:r>
            <a:r>
              <a:rPr lang="en-GB" altLang="pt-BR" sz="1500" b="1" dirty="0" err="1">
                <a:solidFill>
                  <a:srgbClr val="FF0000"/>
                </a:solidFill>
              </a:rPr>
              <a:t>cobertura</a:t>
            </a:r>
            <a:r>
              <a:rPr lang="en-GB" altLang="pt-BR" sz="1500" b="1" dirty="0">
                <a:solidFill>
                  <a:srgbClr val="FF0000"/>
                </a:solidFill>
              </a:rPr>
              <a:t> </a:t>
            </a:r>
            <a:r>
              <a:rPr lang="en-GB" altLang="pt-BR" sz="1500" dirty="0"/>
              <a:t>para o Local </a:t>
            </a:r>
            <a:r>
              <a:rPr lang="en-GB" altLang="pt-BR" sz="1500" dirty="0" err="1"/>
              <a:t>Segurado</a:t>
            </a:r>
            <a:r>
              <a:rPr lang="en-GB" altLang="pt-BR" sz="1500" dirty="0"/>
              <a:t> (</a:t>
            </a:r>
            <a:r>
              <a:rPr lang="en-GB" altLang="pt-BR" sz="1500" i="1" dirty="0"/>
              <a:t>Clean-up Costs</a:t>
            </a:r>
            <a:r>
              <a:rPr lang="en-GB" altLang="pt-BR" sz="1500" dirty="0" smtClean="0"/>
              <a:t>) &gt; </a:t>
            </a:r>
            <a:r>
              <a:rPr lang="en-GB" altLang="pt-BR" sz="1500" dirty="0" err="1" smtClean="0"/>
              <a:t>seguro</a:t>
            </a:r>
            <a:r>
              <a:rPr lang="en-GB" altLang="pt-BR" sz="1500" dirty="0" smtClean="0"/>
              <a:t> </a:t>
            </a:r>
            <a:r>
              <a:rPr lang="en-GB" altLang="pt-BR" sz="1500" dirty="0" err="1" smtClean="0"/>
              <a:t>apenas</a:t>
            </a:r>
            <a:r>
              <a:rPr lang="en-GB" altLang="pt-BR" sz="1500" dirty="0" smtClean="0"/>
              <a:t> para </a:t>
            </a:r>
            <a:r>
              <a:rPr lang="en-GB" altLang="pt-BR" sz="1500" dirty="0" err="1" smtClean="0"/>
              <a:t>danos</a:t>
            </a:r>
            <a:r>
              <a:rPr lang="en-GB" altLang="pt-BR" sz="1500" dirty="0" smtClean="0"/>
              <a:t> </a:t>
            </a:r>
            <a:r>
              <a:rPr lang="en-GB" altLang="pt-BR" sz="1500" dirty="0" err="1" smtClean="0"/>
              <a:t>causados</a:t>
            </a:r>
            <a:r>
              <a:rPr lang="en-GB" altLang="pt-BR" sz="1500" dirty="0" smtClean="0"/>
              <a:t> a </a:t>
            </a:r>
            <a:r>
              <a:rPr lang="en-GB" altLang="pt-BR" sz="1500" dirty="0" err="1" smtClean="0"/>
              <a:t>terceiros</a:t>
            </a:r>
            <a:endParaRPr lang="en-GB" altLang="pt-BR" sz="1500" b="1"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2152416"/>
            <a:ext cx="2246560" cy="29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4039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err="1" smtClean="0">
                <a:solidFill>
                  <a:srgbClr val="99CC00"/>
                </a:solidFill>
              </a:rPr>
              <a:t>Comparativo</a:t>
            </a:r>
            <a:r>
              <a:rPr lang="en-GB" b="1" dirty="0" smtClean="0">
                <a:solidFill>
                  <a:srgbClr val="99CC00"/>
                </a:solidFill>
              </a:rPr>
              <a:t> – RC </a:t>
            </a:r>
            <a:r>
              <a:rPr lang="en-GB" b="1" dirty="0" err="1" smtClean="0">
                <a:solidFill>
                  <a:srgbClr val="99CC00"/>
                </a:solidFill>
              </a:rPr>
              <a:t>Geral</a:t>
            </a:r>
            <a:r>
              <a:rPr lang="en-GB" b="1" dirty="0" smtClean="0">
                <a:solidFill>
                  <a:srgbClr val="99CC00"/>
                </a:solidFill>
              </a:rPr>
              <a:t> </a:t>
            </a:r>
            <a:r>
              <a:rPr lang="en-GB" b="1" i="1" dirty="0" smtClean="0">
                <a:solidFill>
                  <a:srgbClr val="99CC00"/>
                </a:solidFill>
              </a:rPr>
              <a:t>vs. Property vs. </a:t>
            </a:r>
            <a:r>
              <a:rPr lang="en-GB" b="1" dirty="0" err="1" smtClean="0">
                <a:solidFill>
                  <a:srgbClr val="99CC00"/>
                </a:solidFill>
              </a:rPr>
              <a:t>Ambiental</a:t>
            </a:r>
            <a:endParaRPr lang="en-GB" b="1" dirty="0">
              <a:solidFill>
                <a:srgbClr val="99CC00"/>
              </a:solidFill>
            </a:endParaRPr>
          </a:p>
        </p:txBody>
      </p:sp>
      <p:sp>
        <p:nvSpPr>
          <p:cNvPr id="5" name="Date Placeholder 4"/>
          <p:cNvSpPr>
            <a:spLocks noGrp="1"/>
          </p:cNvSpPr>
          <p:nvPr>
            <p:ph type="dt" sz="half" idx="10"/>
          </p:nvPr>
        </p:nvSpPr>
        <p:spPr>
          <a:xfrm>
            <a:off x="1691977" y="6400801"/>
            <a:ext cx="1439863" cy="124544"/>
          </a:xfrm>
        </p:spPr>
        <p:txBody>
          <a:bodyPr/>
          <a:lstStyle/>
          <a:p>
            <a:pPr>
              <a:defRPr/>
            </a:pPr>
            <a:fld id="{F7F9B84B-66F3-4570-A3ED-288542989844}" type="datetime1">
              <a:rPr lang="en-GB" smtClean="0"/>
              <a:t>28/10/2015</a:t>
            </a:fld>
            <a:endParaRPr lang="en-GB"/>
          </a:p>
        </p:txBody>
      </p:sp>
      <p:sp>
        <p:nvSpPr>
          <p:cNvPr id="6" name="Footer Placeholder 5"/>
          <p:cNvSpPr>
            <a:spLocks noGrp="1"/>
          </p:cNvSpPr>
          <p:nvPr>
            <p:ph type="ftr" sz="quarter" idx="11"/>
          </p:nvPr>
        </p:nvSpPr>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2"/>
          </p:nvPr>
        </p:nvSpPr>
        <p:spPr/>
        <p:txBody>
          <a:bodyPr/>
          <a:lstStyle/>
          <a:p>
            <a:pPr>
              <a:defRPr/>
            </a:pPr>
            <a:fld id="{F23F6B99-7D6D-42A6-B137-09A2EBA17D02}" type="slidenum">
              <a:rPr lang="en-GB" smtClean="0"/>
              <a:pPr>
                <a:defRPr/>
              </a:pPr>
              <a:t>18</a:t>
            </a:fld>
            <a:endParaRPr lang="en-GB" dirty="0"/>
          </a:p>
        </p:txBody>
      </p:sp>
      <p:sp>
        <p:nvSpPr>
          <p:cNvPr id="3" name="TextBox 2"/>
          <p:cNvSpPr txBox="1"/>
          <p:nvPr/>
        </p:nvSpPr>
        <p:spPr>
          <a:xfrm>
            <a:off x="539552" y="1270695"/>
            <a:ext cx="8064896" cy="553998"/>
          </a:xfrm>
          <a:prstGeom prst="rect">
            <a:avLst/>
          </a:prstGeom>
          <a:noFill/>
        </p:spPr>
        <p:txBody>
          <a:bodyPr wrap="square" rtlCol="0">
            <a:spAutoFit/>
          </a:bodyPr>
          <a:lstStyle/>
          <a:p>
            <a:r>
              <a:rPr lang="en-GB" sz="1500" dirty="0" err="1"/>
              <a:t>Tabela</a:t>
            </a:r>
            <a:r>
              <a:rPr lang="en-GB" sz="1500" dirty="0"/>
              <a:t> </a:t>
            </a:r>
            <a:r>
              <a:rPr lang="en-GB" sz="1500" dirty="0" err="1"/>
              <a:t>abaixo</a:t>
            </a:r>
            <a:r>
              <a:rPr lang="en-GB" sz="1500" dirty="0"/>
              <a:t> </a:t>
            </a:r>
            <a:r>
              <a:rPr lang="en-GB" sz="1500" dirty="0" err="1"/>
              <a:t>apresenta</a:t>
            </a:r>
            <a:r>
              <a:rPr lang="en-GB" sz="1500" dirty="0"/>
              <a:t> </a:t>
            </a:r>
            <a:r>
              <a:rPr lang="en-GB" sz="1500" dirty="0" err="1"/>
              <a:t>potencial</a:t>
            </a:r>
            <a:r>
              <a:rPr lang="en-GB" sz="1500" dirty="0"/>
              <a:t> </a:t>
            </a:r>
            <a:r>
              <a:rPr lang="en-GB" sz="1500" i="1" dirty="0"/>
              <a:t>gaps</a:t>
            </a:r>
            <a:r>
              <a:rPr lang="en-GB" sz="1500" dirty="0"/>
              <a:t> </a:t>
            </a:r>
            <a:r>
              <a:rPr lang="en-GB" sz="1500" dirty="0" err="1"/>
              <a:t>em</a:t>
            </a:r>
            <a:r>
              <a:rPr lang="en-GB" sz="1500" dirty="0"/>
              <a:t> outros </a:t>
            </a:r>
            <a:r>
              <a:rPr lang="en-GB" sz="1500" dirty="0" err="1"/>
              <a:t>seguros</a:t>
            </a:r>
            <a:r>
              <a:rPr lang="en-GB" sz="1500" dirty="0"/>
              <a:t> </a:t>
            </a:r>
            <a:r>
              <a:rPr lang="en-GB" sz="1500" dirty="0" err="1"/>
              <a:t>onde</a:t>
            </a:r>
            <a:r>
              <a:rPr lang="en-GB" sz="1500" dirty="0"/>
              <a:t> o </a:t>
            </a:r>
            <a:r>
              <a:rPr lang="en-GB" sz="1500" dirty="0" err="1"/>
              <a:t>Segurado</a:t>
            </a:r>
            <a:r>
              <a:rPr lang="en-GB" sz="1500" dirty="0"/>
              <a:t> </a:t>
            </a:r>
            <a:r>
              <a:rPr lang="en-GB" sz="1500" dirty="0" err="1"/>
              <a:t>pode</a:t>
            </a:r>
            <a:r>
              <a:rPr lang="en-GB" sz="1500" dirty="0"/>
              <a:t> </a:t>
            </a:r>
            <a:r>
              <a:rPr lang="en-GB" sz="1500" dirty="0" err="1"/>
              <a:t>ter</a:t>
            </a:r>
            <a:r>
              <a:rPr lang="en-GB" sz="1500" dirty="0"/>
              <a:t> </a:t>
            </a:r>
            <a:r>
              <a:rPr lang="en-GB" sz="1500" dirty="0" err="1"/>
              <a:t>exposição</a:t>
            </a:r>
            <a:r>
              <a:rPr lang="en-GB" sz="1500" dirty="0"/>
              <a:t> à </a:t>
            </a:r>
            <a:r>
              <a:rPr lang="en-GB" sz="1500" dirty="0" err="1"/>
              <a:t>riscos</a:t>
            </a:r>
            <a:r>
              <a:rPr lang="en-GB" sz="1500" dirty="0"/>
              <a:t> </a:t>
            </a:r>
            <a:r>
              <a:rPr lang="en-GB" sz="1500" dirty="0" err="1"/>
              <a:t>ambientais</a:t>
            </a:r>
            <a:endParaRPr lang="en-GB" sz="1500" dirty="0"/>
          </a:p>
        </p:txBody>
      </p:sp>
      <p:pic>
        <p:nvPicPr>
          <p:cNvPr id="5122" name="Picture 2" descr="\\UK21PFSR001\Landata\Environmental\Restored\UKI\Marketing\2014\Images for presentation\834026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88224" y="2996952"/>
            <a:ext cx="1987327" cy="19873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204864"/>
            <a:ext cx="5976664"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0977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GB" b="1" dirty="0" err="1" smtClean="0">
                <a:solidFill>
                  <a:srgbClr val="99CC00"/>
                </a:solidFill>
              </a:rPr>
              <a:t>Transporte</a:t>
            </a:r>
            <a:r>
              <a:rPr lang="en-GB" b="1" dirty="0" smtClean="0">
                <a:solidFill>
                  <a:srgbClr val="99CC00"/>
                </a:solidFill>
              </a:rPr>
              <a:t> (</a:t>
            </a:r>
            <a:r>
              <a:rPr lang="en-GB" b="1" dirty="0" err="1" smtClean="0">
                <a:solidFill>
                  <a:srgbClr val="99CC00"/>
                </a:solidFill>
              </a:rPr>
              <a:t>Cobertura</a:t>
            </a:r>
            <a:r>
              <a:rPr lang="en-GB" b="1" dirty="0" smtClean="0">
                <a:solidFill>
                  <a:srgbClr val="99CC00"/>
                </a:solidFill>
              </a:rPr>
              <a:t> </a:t>
            </a:r>
            <a:r>
              <a:rPr lang="en-GB" b="1" dirty="0" err="1" smtClean="0">
                <a:solidFill>
                  <a:srgbClr val="99CC00"/>
                </a:solidFill>
              </a:rPr>
              <a:t>Adicional</a:t>
            </a:r>
            <a:r>
              <a:rPr lang="en-GB" b="1" dirty="0" smtClean="0">
                <a:solidFill>
                  <a:srgbClr val="99CC00"/>
                </a:solidFill>
              </a:rPr>
              <a:t> de </a:t>
            </a:r>
            <a:r>
              <a:rPr lang="en-GB" b="1" dirty="0" err="1" smtClean="0">
                <a:solidFill>
                  <a:srgbClr val="99CC00"/>
                </a:solidFill>
              </a:rPr>
              <a:t>Limpeza</a:t>
            </a:r>
            <a:r>
              <a:rPr lang="en-GB" b="1" dirty="0" smtClean="0">
                <a:solidFill>
                  <a:srgbClr val="99CC00"/>
                </a:solidFill>
              </a:rPr>
              <a:t>)</a:t>
            </a:r>
            <a:endParaRPr lang="en-GB" b="1" dirty="0">
              <a:solidFill>
                <a:srgbClr val="99CC00"/>
              </a:solidFill>
            </a:endParaRPr>
          </a:p>
        </p:txBody>
      </p:sp>
      <p:sp>
        <p:nvSpPr>
          <p:cNvPr id="3" name="Date Placeholder 2"/>
          <p:cNvSpPr>
            <a:spLocks noGrp="1"/>
          </p:cNvSpPr>
          <p:nvPr>
            <p:ph type="dt" sz="half" idx="10"/>
          </p:nvPr>
        </p:nvSpPr>
        <p:spPr/>
        <p:txBody>
          <a:bodyPr/>
          <a:lstStyle/>
          <a:p>
            <a:pPr>
              <a:defRPr/>
            </a:pPr>
            <a:fld id="{850D1469-D462-4CCE-8D39-CC781BF43BC1}" type="datetime1">
              <a:rPr lang="en-GB" smtClean="0"/>
              <a:t>28/10/2015</a:t>
            </a:fld>
            <a:endParaRPr lang="en-GB" dirty="0"/>
          </a:p>
        </p:txBody>
      </p:sp>
      <p:sp>
        <p:nvSpPr>
          <p:cNvPr id="4" name="Footer Placeholder 3"/>
          <p:cNvSpPr>
            <a:spLocks noGrp="1"/>
          </p:cNvSpPr>
          <p:nvPr>
            <p:ph type="ftr" sz="quarter" idx="11"/>
          </p:nvPr>
        </p:nvSpPr>
        <p:spPr/>
        <p:txBody>
          <a:bodyPr/>
          <a:lstStyle/>
          <a:p>
            <a:pPr>
              <a:defRPr/>
            </a:pPr>
            <a:r>
              <a:rPr lang="en-GB" dirty="0" smtClean="0"/>
              <a:t>Welcome to ACE in BRAZIL</a:t>
            </a:r>
            <a:endParaRPr lang="en-GB" dirty="0"/>
          </a:p>
        </p:txBody>
      </p:sp>
      <p:sp>
        <p:nvSpPr>
          <p:cNvPr id="5" name="Slide Number Placeholder 4"/>
          <p:cNvSpPr>
            <a:spLocks noGrp="1"/>
          </p:cNvSpPr>
          <p:nvPr>
            <p:ph type="sldNum" sz="quarter" idx="12"/>
          </p:nvPr>
        </p:nvSpPr>
        <p:spPr/>
        <p:txBody>
          <a:bodyPr/>
          <a:lstStyle/>
          <a:p>
            <a:pPr>
              <a:defRPr/>
            </a:pPr>
            <a:fld id="{BD93C34A-DCE7-401A-983A-CB4B3F33792F}" type="slidenum">
              <a:rPr lang="en-GB" smtClean="0"/>
              <a:pPr>
                <a:defRPr/>
              </a:pPr>
              <a:t>19</a:t>
            </a:fld>
            <a:endParaRPr lang="en-GB"/>
          </a:p>
        </p:txBody>
      </p:sp>
      <p:sp>
        <p:nvSpPr>
          <p:cNvPr id="2" name="Retângulo 1"/>
          <p:cNvSpPr/>
          <p:nvPr/>
        </p:nvSpPr>
        <p:spPr>
          <a:xfrm>
            <a:off x="505111" y="1241316"/>
            <a:ext cx="5651065" cy="4131900"/>
          </a:xfrm>
          <a:prstGeom prst="rect">
            <a:avLst/>
          </a:prstGeom>
        </p:spPr>
        <p:txBody>
          <a:bodyPr wrap="square">
            <a:spAutoFit/>
          </a:bodyPr>
          <a:lstStyle/>
          <a:p>
            <a:pPr marL="285750" indent="-285750">
              <a:lnSpc>
                <a:spcPct val="150000"/>
              </a:lnSpc>
              <a:buClr>
                <a:schemeClr val="tx1"/>
              </a:buClr>
              <a:buBlip>
                <a:blip r:embed="rId3"/>
              </a:buBlip>
            </a:pPr>
            <a:r>
              <a:rPr lang="en-GB" altLang="pt-BR" sz="1500" dirty="0" err="1" smtClean="0"/>
              <a:t>Despesas</a:t>
            </a:r>
            <a:r>
              <a:rPr lang="en-GB" altLang="pt-BR" sz="1500" dirty="0" smtClean="0"/>
              <a:t> com a </a:t>
            </a:r>
            <a:r>
              <a:rPr lang="en-GB" altLang="pt-BR" sz="1500" b="1" dirty="0" err="1" smtClean="0"/>
              <a:t>limpeza</a:t>
            </a:r>
            <a:r>
              <a:rPr lang="en-GB" altLang="pt-BR" sz="1500" dirty="0" smtClean="0"/>
              <a:t> de </a:t>
            </a:r>
            <a:r>
              <a:rPr lang="en-GB" altLang="pt-BR" sz="1500" dirty="0" err="1" smtClean="0"/>
              <a:t>produtos</a:t>
            </a:r>
            <a:r>
              <a:rPr lang="en-GB" altLang="pt-BR" sz="1500" dirty="0" smtClean="0"/>
              <a:t> </a:t>
            </a:r>
            <a:r>
              <a:rPr lang="en-GB" altLang="pt-BR" sz="1500" dirty="0" err="1" smtClean="0"/>
              <a:t>poluentes</a:t>
            </a:r>
            <a:endParaRPr lang="en-GB" altLang="pt-BR" sz="1500" dirty="0"/>
          </a:p>
          <a:p>
            <a:pPr marL="285750" indent="-285750">
              <a:lnSpc>
                <a:spcPct val="150000"/>
              </a:lnSpc>
              <a:buClr>
                <a:schemeClr val="tx1"/>
              </a:buClr>
              <a:buBlip>
                <a:blip r:embed="rId3"/>
              </a:buBlip>
            </a:pPr>
            <a:r>
              <a:rPr lang="en-GB" altLang="pt-BR" sz="1500" b="1" dirty="0" err="1" smtClean="0"/>
              <a:t>Contenção</a:t>
            </a:r>
            <a:r>
              <a:rPr lang="en-GB" altLang="pt-BR" sz="1500" dirty="0" smtClean="0"/>
              <a:t> do material </a:t>
            </a:r>
            <a:r>
              <a:rPr lang="en-GB" altLang="pt-BR" sz="1500" dirty="0" err="1" smtClean="0"/>
              <a:t>derramado</a:t>
            </a:r>
            <a:endParaRPr lang="en-GB" altLang="pt-BR" sz="1500" b="1" dirty="0"/>
          </a:p>
          <a:p>
            <a:pPr marL="285750" indent="-285750">
              <a:lnSpc>
                <a:spcPct val="150000"/>
              </a:lnSpc>
              <a:buClr>
                <a:schemeClr val="tx1"/>
              </a:buClr>
              <a:buBlip>
                <a:blip r:embed="rId3"/>
              </a:buBlip>
            </a:pPr>
            <a:r>
              <a:rPr lang="en-GB" altLang="pt-BR" sz="1500" dirty="0" err="1" smtClean="0"/>
              <a:t>Remoção</a:t>
            </a:r>
            <a:r>
              <a:rPr lang="en-GB" altLang="pt-BR" sz="1500" dirty="0" smtClean="0"/>
              <a:t> e </a:t>
            </a:r>
            <a:r>
              <a:rPr lang="en-GB" altLang="pt-BR" sz="1500" dirty="0" err="1" smtClean="0"/>
              <a:t>Transporte</a:t>
            </a:r>
            <a:r>
              <a:rPr lang="en-GB" altLang="pt-BR" sz="1500" dirty="0" smtClean="0"/>
              <a:t> do </a:t>
            </a:r>
            <a:r>
              <a:rPr lang="en-GB" altLang="pt-BR" sz="1500" dirty="0" err="1" smtClean="0"/>
              <a:t>resíduo</a:t>
            </a:r>
            <a:r>
              <a:rPr lang="en-GB" altLang="pt-BR" sz="1500" dirty="0" smtClean="0"/>
              <a:t> </a:t>
            </a:r>
            <a:r>
              <a:rPr lang="en-GB" altLang="pt-BR" sz="1500" dirty="0" err="1" smtClean="0"/>
              <a:t>até</a:t>
            </a:r>
            <a:r>
              <a:rPr lang="en-GB" altLang="pt-BR" sz="1500" dirty="0" smtClean="0"/>
              <a:t> a </a:t>
            </a:r>
            <a:r>
              <a:rPr lang="en-GB" altLang="pt-BR" sz="1500" b="1" dirty="0" err="1" smtClean="0"/>
              <a:t>Destinação</a:t>
            </a:r>
            <a:r>
              <a:rPr lang="en-GB" altLang="pt-BR" sz="1500" b="1" dirty="0" smtClean="0"/>
              <a:t> Final</a:t>
            </a:r>
            <a:r>
              <a:rPr lang="en-GB" altLang="pt-BR" sz="1500" dirty="0" smtClean="0"/>
              <a:t>, </a:t>
            </a:r>
            <a:r>
              <a:rPr lang="en-GB" altLang="pt-BR" sz="1500" dirty="0" err="1" smtClean="0"/>
              <a:t>determinada</a:t>
            </a:r>
            <a:r>
              <a:rPr lang="en-GB" altLang="pt-BR" sz="1500" dirty="0" smtClean="0"/>
              <a:t> </a:t>
            </a:r>
            <a:r>
              <a:rPr lang="en-GB" altLang="pt-BR" sz="1500" dirty="0" err="1" smtClean="0"/>
              <a:t>pelo</a:t>
            </a:r>
            <a:r>
              <a:rPr lang="en-GB" altLang="pt-BR" sz="1500" dirty="0" smtClean="0"/>
              <a:t> </a:t>
            </a:r>
            <a:r>
              <a:rPr lang="en-GB" altLang="pt-BR" sz="1500" dirty="0" err="1" smtClean="0"/>
              <a:t>Órgão</a:t>
            </a:r>
            <a:r>
              <a:rPr lang="en-GB" altLang="pt-BR" sz="1500" dirty="0" smtClean="0"/>
              <a:t> </a:t>
            </a:r>
            <a:r>
              <a:rPr lang="en-GB" altLang="pt-BR" sz="1500" dirty="0" err="1" smtClean="0"/>
              <a:t>Ambiental</a:t>
            </a:r>
            <a:endParaRPr lang="en-GB" altLang="pt-BR" sz="1500" dirty="0"/>
          </a:p>
          <a:p>
            <a:pPr marL="285750" indent="-285750">
              <a:lnSpc>
                <a:spcPct val="125000"/>
              </a:lnSpc>
              <a:buClr>
                <a:schemeClr val="tx1"/>
              </a:buClr>
              <a:buBlip>
                <a:blip r:embed="rId3"/>
              </a:buBlip>
            </a:pPr>
            <a:endParaRPr lang="en-GB" altLang="pt-BR" sz="1500" b="1" dirty="0" smtClean="0"/>
          </a:p>
          <a:p>
            <a:pPr>
              <a:lnSpc>
                <a:spcPct val="125000"/>
              </a:lnSpc>
              <a:buClr>
                <a:schemeClr val="tx1"/>
              </a:buClr>
            </a:pPr>
            <a:r>
              <a:rPr lang="en-GB" altLang="pt-BR" sz="1500" b="1" dirty="0" err="1" smtClean="0">
                <a:solidFill>
                  <a:srgbClr val="FF0000"/>
                </a:solidFill>
              </a:rPr>
              <a:t>Limitações</a:t>
            </a:r>
            <a:r>
              <a:rPr lang="en-GB" altLang="pt-BR" sz="1500" b="1" dirty="0" smtClean="0">
                <a:solidFill>
                  <a:srgbClr val="FF0000"/>
                </a:solidFill>
              </a:rPr>
              <a:t>/</a:t>
            </a:r>
            <a:r>
              <a:rPr lang="en-GB" altLang="pt-BR" sz="1500" b="1" dirty="0" err="1" smtClean="0">
                <a:solidFill>
                  <a:srgbClr val="FF0000"/>
                </a:solidFill>
              </a:rPr>
              <a:t>Exclusões</a:t>
            </a:r>
            <a:r>
              <a:rPr lang="en-GB" altLang="pt-BR" sz="1500" b="1" dirty="0" smtClean="0">
                <a:solidFill>
                  <a:srgbClr val="FF0000"/>
                </a:solidFill>
              </a:rPr>
              <a:t>:</a:t>
            </a:r>
            <a:endParaRPr lang="en-GB" altLang="pt-BR" sz="1500" b="1" dirty="0">
              <a:solidFill>
                <a:srgbClr val="FF0000"/>
              </a:solidFill>
            </a:endParaRPr>
          </a:p>
          <a:p>
            <a:pPr marL="285750" indent="-285750">
              <a:lnSpc>
                <a:spcPct val="150000"/>
              </a:lnSpc>
              <a:buClr>
                <a:schemeClr val="tx1"/>
              </a:buClr>
              <a:buBlip>
                <a:blip r:embed="rId3"/>
              </a:buBlip>
            </a:pPr>
            <a:r>
              <a:rPr lang="en-GB" altLang="pt-BR" sz="1500" dirty="0" err="1" smtClean="0"/>
              <a:t>Danos</a:t>
            </a:r>
            <a:r>
              <a:rPr lang="en-GB" altLang="pt-BR" sz="1500" dirty="0" smtClean="0"/>
              <a:t> </a:t>
            </a:r>
            <a:r>
              <a:rPr lang="en-GB" altLang="pt-BR" sz="1500" dirty="0" err="1" smtClean="0"/>
              <a:t>Morais</a:t>
            </a:r>
            <a:endParaRPr lang="en-GB" altLang="pt-BR" sz="1500" dirty="0"/>
          </a:p>
          <a:p>
            <a:pPr marL="285750" indent="-285750">
              <a:lnSpc>
                <a:spcPct val="150000"/>
              </a:lnSpc>
              <a:buClr>
                <a:schemeClr val="tx1"/>
              </a:buClr>
              <a:buBlip>
                <a:blip r:embed="rId3"/>
              </a:buBlip>
            </a:pPr>
            <a:r>
              <a:rPr lang="en-GB" altLang="pt-BR" sz="1500" dirty="0" err="1" smtClean="0"/>
              <a:t>Danos</a:t>
            </a:r>
            <a:r>
              <a:rPr lang="en-GB" altLang="pt-BR" sz="1500" dirty="0" smtClean="0"/>
              <a:t> </a:t>
            </a:r>
            <a:r>
              <a:rPr lang="en-GB" altLang="pt-BR" sz="1500" dirty="0" err="1" smtClean="0"/>
              <a:t>Corporais</a:t>
            </a:r>
            <a:r>
              <a:rPr lang="en-GB" altLang="pt-BR" sz="1500" dirty="0" smtClean="0"/>
              <a:t> a </a:t>
            </a:r>
            <a:r>
              <a:rPr lang="en-GB" altLang="pt-BR" sz="1500" dirty="0" err="1" smtClean="0"/>
              <a:t>Terceiros</a:t>
            </a:r>
            <a:endParaRPr lang="en-GB" altLang="pt-BR" sz="1500" dirty="0" smtClean="0"/>
          </a:p>
          <a:p>
            <a:pPr marL="285750" indent="-285750">
              <a:lnSpc>
                <a:spcPct val="150000"/>
              </a:lnSpc>
              <a:buClr>
                <a:schemeClr val="tx1"/>
              </a:buClr>
              <a:buBlip>
                <a:blip r:embed="rId3"/>
              </a:buBlip>
            </a:pPr>
            <a:r>
              <a:rPr lang="en-GB" altLang="pt-BR" sz="1500" dirty="0" err="1" smtClean="0"/>
              <a:t>Transbordos</a:t>
            </a:r>
            <a:endParaRPr lang="en-GB" altLang="pt-BR" sz="1500" dirty="0" smtClean="0"/>
          </a:p>
          <a:p>
            <a:pPr marL="285750" indent="-285750">
              <a:lnSpc>
                <a:spcPct val="150000"/>
              </a:lnSpc>
              <a:buClr>
                <a:schemeClr val="tx1"/>
              </a:buClr>
              <a:buBlip>
                <a:blip r:embed="rId3"/>
              </a:buBlip>
            </a:pPr>
            <a:r>
              <a:rPr lang="en-GB" altLang="pt-BR" sz="1500" dirty="0" err="1" smtClean="0"/>
              <a:t>Descontaminação</a:t>
            </a:r>
            <a:r>
              <a:rPr lang="en-GB" altLang="pt-BR" sz="1500" dirty="0" smtClean="0"/>
              <a:t> do local (</a:t>
            </a:r>
            <a:r>
              <a:rPr lang="en-GB" altLang="pt-BR" sz="1500" dirty="0" err="1" smtClean="0"/>
              <a:t>Remediação</a:t>
            </a:r>
            <a:r>
              <a:rPr lang="en-GB" altLang="pt-BR" sz="1500" dirty="0" smtClean="0"/>
              <a:t> e </a:t>
            </a:r>
            <a:r>
              <a:rPr lang="en-GB" altLang="pt-BR" sz="1500" dirty="0" err="1" smtClean="0"/>
              <a:t>Monitoramento</a:t>
            </a:r>
            <a:r>
              <a:rPr lang="en-GB" altLang="pt-BR" sz="1500" dirty="0" smtClean="0"/>
              <a:t>)</a:t>
            </a:r>
          </a:p>
          <a:p>
            <a:pPr marL="285750" indent="-285750">
              <a:lnSpc>
                <a:spcPct val="150000"/>
              </a:lnSpc>
              <a:buClr>
                <a:schemeClr val="tx1"/>
              </a:buClr>
              <a:buBlip>
                <a:blip r:embed="rId3"/>
              </a:buBlip>
            </a:pPr>
            <a:r>
              <a:rPr lang="en-GB" altLang="pt-BR" sz="1500" dirty="0" err="1" smtClean="0"/>
              <a:t>Danos</a:t>
            </a:r>
            <a:r>
              <a:rPr lang="en-GB" altLang="pt-BR" sz="1500" dirty="0" smtClean="0"/>
              <a:t> </a:t>
            </a:r>
            <a:r>
              <a:rPr lang="en-GB" altLang="pt-BR" sz="1500" dirty="0" err="1" smtClean="0"/>
              <a:t>Ambientais</a:t>
            </a:r>
            <a:r>
              <a:rPr lang="en-GB" altLang="pt-BR" sz="1500" dirty="0" smtClean="0"/>
              <a:t> (</a:t>
            </a:r>
            <a:r>
              <a:rPr lang="en-GB" altLang="pt-BR" sz="1500" dirty="0" err="1" smtClean="0"/>
              <a:t>Danos</a:t>
            </a:r>
            <a:r>
              <a:rPr lang="en-GB" altLang="pt-BR" sz="1500" dirty="0" smtClean="0"/>
              <a:t> a </a:t>
            </a:r>
            <a:r>
              <a:rPr lang="en-GB" altLang="pt-BR" sz="1500" dirty="0" err="1" smtClean="0"/>
              <a:t>Recursos</a:t>
            </a:r>
            <a:r>
              <a:rPr lang="en-GB" altLang="pt-BR" sz="1500" dirty="0" smtClean="0"/>
              <a:t> </a:t>
            </a:r>
            <a:r>
              <a:rPr lang="en-GB" altLang="pt-BR" sz="1500" dirty="0" err="1" smtClean="0"/>
              <a:t>Naturais</a:t>
            </a:r>
            <a:r>
              <a:rPr lang="en-GB" altLang="pt-BR" sz="1500" dirty="0" smtClean="0"/>
              <a:t>, </a:t>
            </a:r>
            <a:r>
              <a:rPr lang="en-GB" altLang="pt-BR" sz="1500" dirty="0" err="1" smtClean="0"/>
              <a:t>Perda</a:t>
            </a:r>
            <a:r>
              <a:rPr lang="en-GB" altLang="pt-BR" sz="1500" dirty="0" smtClean="0"/>
              <a:t> de </a:t>
            </a:r>
            <a:r>
              <a:rPr lang="en-GB" altLang="pt-BR" sz="1500" dirty="0" err="1" smtClean="0"/>
              <a:t>Uso</a:t>
            </a:r>
            <a:r>
              <a:rPr lang="en-GB" altLang="pt-BR" sz="1500" dirty="0" smtClean="0"/>
              <a:t>, </a:t>
            </a:r>
            <a:r>
              <a:rPr lang="en-GB" altLang="pt-BR" sz="1500" dirty="0" err="1" smtClean="0"/>
              <a:t>Danos</a:t>
            </a:r>
            <a:r>
              <a:rPr lang="en-GB" altLang="pt-BR" sz="1500" dirty="0" smtClean="0"/>
              <a:t> </a:t>
            </a:r>
            <a:r>
              <a:rPr lang="en-GB" altLang="pt-BR" sz="1500" dirty="0" err="1" smtClean="0"/>
              <a:t>Morais</a:t>
            </a:r>
            <a:r>
              <a:rPr lang="en-GB" altLang="pt-BR" sz="1500" dirty="0" smtClean="0"/>
              <a:t> </a:t>
            </a:r>
            <a:r>
              <a:rPr lang="en-GB" altLang="pt-BR" sz="1500" dirty="0" err="1" smtClean="0"/>
              <a:t>Ambientais</a:t>
            </a:r>
            <a:r>
              <a:rPr lang="en-GB" altLang="pt-BR" sz="1500" dirty="0" smtClean="0"/>
              <a:t> </a:t>
            </a:r>
            <a:r>
              <a:rPr lang="en-GB" altLang="pt-BR" sz="1500" dirty="0" err="1" smtClean="0"/>
              <a:t>Coletivos</a:t>
            </a:r>
            <a:r>
              <a:rPr lang="en-GB" altLang="pt-BR" sz="1500" dirty="0" smtClean="0"/>
              <a:t>)</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916832"/>
            <a:ext cx="230425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391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solidFill>
                  <a:srgbClr val="99CC00"/>
                </a:solidFill>
              </a:rPr>
              <a:t>AGENDA</a:t>
            </a:r>
            <a:endParaRPr lang="en-GB" dirty="0">
              <a:solidFill>
                <a:srgbClr val="99CC00"/>
              </a:solidFill>
            </a:endParaRPr>
          </a:p>
        </p:txBody>
      </p:sp>
      <p:sp>
        <p:nvSpPr>
          <p:cNvPr id="5" name="Content Placeholder 4"/>
          <p:cNvSpPr>
            <a:spLocks noGrp="1"/>
          </p:cNvSpPr>
          <p:nvPr>
            <p:ph idx="1"/>
          </p:nvPr>
        </p:nvSpPr>
        <p:spPr>
          <a:xfrm>
            <a:off x="540000" y="1196752"/>
            <a:ext cx="4104008" cy="4896544"/>
          </a:xfrm>
        </p:spPr>
        <p:txBody>
          <a:bodyPr>
            <a:normAutofit/>
          </a:bodyPr>
          <a:lstStyle/>
          <a:p>
            <a:pPr lvl="1">
              <a:buFont typeface="Wingdings" panose="05000000000000000000" pitchFamily="2" charset="2"/>
              <a:buChar char="§"/>
            </a:pPr>
            <a:endParaRPr lang="en-GB" dirty="0" smtClean="0"/>
          </a:p>
          <a:p>
            <a:pPr marL="177800" lvl="1" indent="0">
              <a:buNone/>
            </a:pPr>
            <a:endParaRPr lang="en-GB" dirty="0" smtClean="0"/>
          </a:p>
          <a:p>
            <a:pPr lvl="2"/>
            <a:endParaRPr lang="en-GB" dirty="0" smtClean="0"/>
          </a:p>
          <a:p>
            <a:pPr lvl="1"/>
            <a:endParaRPr lang="en-GB" dirty="0" smtClean="0"/>
          </a:p>
        </p:txBody>
      </p:sp>
      <p:sp>
        <p:nvSpPr>
          <p:cNvPr id="14" name="Date Placeholder 13"/>
          <p:cNvSpPr>
            <a:spLocks noGrp="1"/>
          </p:cNvSpPr>
          <p:nvPr>
            <p:ph type="dt" sz="half" idx="14"/>
          </p:nvPr>
        </p:nvSpPr>
        <p:spPr/>
        <p:txBody>
          <a:bodyPr/>
          <a:lstStyle/>
          <a:p>
            <a:pPr>
              <a:defRPr/>
            </a:pPr>
            <a:fld id="{B677F911-53E2-4AD1-8ACA-2E60250D20DA}" type="datetime1">
              <a:rPr lang="en-GB" smtClean="0"/>
              <a:t>28/10/2015</a:t>
            </a:fld>
            <a:endParaRPr lang="en-GB" dirty="0"/>
          </a:p>
        </p:txBody>
      </p:sp>
      <p:sp>
        <p:nvSpPr>
          <p:cNvPr id="6" name="Footer Placeholder 5"/>
          <p:cNvSpPr>
            <a:spLocks noGrp="1"/>
          </p:cNvSpPr>
          <p:nvPr>
            <p:ph type="ftr" sz="quarter" idx="15"/>
          </p:nvPr>
        </p:nvSpPr>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6"/>
          </p:nvPr>
        </p:nvSpPr>
        <p:spPr/>
        <p:txBody>
          <a:bodyPr/>
          <a:lstStyle/>
          <a:p>
            <a:pPr>
              <a:defRPr/>
            </a:pPr>
            <a:fld id="{F23F6B99-7D6D-42A6-B137-09A2EBA17D02}" type="slidenum">
              <a:rPr lang="en-GB" smtClean="0">
                <a:solidFill>
                  <a:schemeClr val="bg1"/>
                </a:solidFill>
              </a:rPr>
              <a:pPr>
                <a:defRPr/>
              </a:pPr>
              <a:t>2</a:t>
            </a:fld>
            <a:endParaRPr lang="en-GB" dirty="0">
              <a:solidFill>
                <a:schemeClr val="bg1"/>
              </a:solidFill>
            </a:endParaRPr>
          </a:p>
        </p:txBody>
      </p:sp>
      <p:pic>
        <p:nvPicPr>
          <p:cNvPr id="8" name="Content Placeholder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88024" y="1052736"/>
            <a:ext cx="3902200" cy="4915238"/>
          </a:xfrm>
          <a:prstGeom prst="rect">
            <a:avLst/>
          </a:prstGeom>
        </p:spPr>
      </p:pic>
      <p:sp>
        <p:nvSpPr>
          <p:cNvPr id="9" name="Content Placeholder 4"/>
          <p:cNvSpPr>
            <a:spLocks noGrp="1"/>
          </p:cNvSpPr>
          <p:nvPr>
            <p:ph idx="1"/>
          </p:nvPr>
        </p:nvSpPr>
        <p:spPr>
          <a:xfrm>
            <a:off x="539552" y="1250066"/>
            <a:ext cx="4104008" cy="4771222"/>
          </a:xfrm>
        </p:spPr>
        <p:txBody>
          <a:bodyPr>
            <a:normAutofit/>
          </a:bodyPr>
          <a:lstStyle/>
          <a:p>
            <a:pPr marL="285750" lvl="1" indent="-285750" fontAlgn="base">
              <a:lnSpc>
                <a:spcPct val="125000"/>
              </a:lnSpc>
              <a:spcBef>
                <a:spcPct val="0"/>
              </a:spcBef>
              <a:spcAft>
                <a:spcPct val="0"/>
              </a:spcAft>
              <a:buClr>
                <a:schemeClr val="tx1"/>
              </a:buClr>
              <a:buBlip>
                <a:blip r:embed="rId4"/>
              </a:buBlip>
            </a:pPr>
            <a:r>
              <a:rPr lang="en-GB" b="1" dirty="0" err="1" smtClean="0">
                <a:latin typeface="Arial" charset="0"/>
              </a:rPr>
              <a:t>Origem</a:t>
            </a:r>
            <a:r>
              <a:rPr lang="en-GB" b="1" dirty="0" smtClean="0">
                <a:latin typeface="Arial" charset="0"/>
              </a:rPr>
              <a:t> e </a:t>
            </a:r>
            <a:r>
              <a:rPr lang="en-GB" b="1" dirty="0" err="1" smtClean="0">
                <a:latin typeface="Arial" charset="0"/>
              </a:rPr>
              <a:t>Retrospectiva</a:t>
            </a:r>
            <a:endParaRPr lang="en-GB" b="1" dirty="0">
              <a:latin typeface="Arial" charset="0"/>
            </a:endParaRPr>
          </a:p>
          <a:p>
            <a:pPr marL="285750" lvl="1" indent="-285750" fontAlgn="base">
              <a:lnSpc>
                <a:spcPct val="125000"/>
              </a:lnSpc>
              <a:spcBef>
                <a:spcPct val="0"/>
              </a:spcBef>
              <a:spcAft>
                <a:spcPct val="0"/>
              </a:spcAft>
              <a:buClr>
                <a:schemeClr val="tx1"/>
              </a:buClr>
              <a:buBlip>
                <a:blip r:embed="rId4"/>
              </a:buBlip>
            </a:pPr>
            <a:endParaRPr lang="en-GB" b="1" dirty="0">
              <a:latin typeface="Arial" charset="0"/>
            </a:endParaRPr>
          </a:p>
          <a:p>
            <a:pPr marL="285750" lvl="1" indent="-285750" fontAlgn="base">
              <a:lnSpc>
                <a:spcPct val="125000"/>
              </a:lnSpc>
              <a:spcBef>
                <a:spcPct val="0"/>
              </a:spcBef>
              <a:spcAft>
                <a:spcPct val="0"/>
              </a:spcAft>
              <a:buClr>
                <a:schemeClr val="tx1"/>
              </a:buClr>
              <a:buBlip>
                <a:blip r:embed="rId4"/>
              </a:buBlip>
            </a:pPr>
            <a:r>
              <a:rPr lang="en-GB" b="1" dirty="0" err="1">
                <a:latin typeface="Arial" charset="0"/>
              </a:rPr>
              <a:t>Legislação</a:t>
            </a:r>
            <a:r>
              <a:rPr lang="en-GB" b="1" dirty="0">
                <a:latin typeface="Arial" charset="0"/>
              </a:rPr>
              <a:t> </a:t>
            </a:r>
            <a:r>
              <a:rPr lang="en-GB" b="1" dirty="0" err="1">
                <a:latin typeface="Arial" charset="0"/>
              </a:rPr>
              <a:t>Ambiental</a:t>
            </a:r>
            <a:endParaRPr lang="en-GB" b="1" dirty="0">
              <a:latin typeface="Arial" charset="0"/>
            </a:endParaRPr>
          </a:p>
          <a:p>
            <a:pPr marL="285750" lvl="2" indent="-285750" fontAlgn="base">
              <a:lnSpc>
                <a:spcPct val="125000"/>
              </a:lnSpc>
              <a:spcBef>
                <a:spcPct val="0"/>
              </a:spcBef>
              <a:spcAft>
                <a:spcPct val="0"/>
              </a:spcAft>
              <a:buClr>
                <a:schemeClr val="tx1"/>
              </a:buClr>
              <a:buBlip>
                <a:blip r:embed="rId4"/>
              </a:buBlip>
            </a:pPr>
            <a:endParaRPr lang="en-GB" b="1" dirty="0">
              <a:latin typeface="Arial" charset="0"/>
            </a:endParaRPr>
          </a:p>
          <a:p>
            <a:pPr marL="285750" lvl="1" indent="-285750" fontAlgn="base">
              <a:lnSpc>
                <a:spcPct val="125000"/>
              </a:lnSpc>
              <a:spcBef>
                <a:spcPct val="0"/>
              </a:spcBef>
              <a:spcAft>
                <a:spcPct val="0"/>
              </a:spcAft>
              <a:buClr>
                <a:schemeClr val="tx1"/>
              </a:buClr>
              <a:buBlip>
                <a:blip r:embed="rId4"/>
              </a:buBlip>
            </a:pPr>
            <a:r>
              <a:rPr lang="en-GB" b="1" dirty="0" err="1">
                <a:latin typeface="Arial" charset="0"/>
              </a:rPr>
              <a:t>Pontos</a:t>
            </a:r>
            <a:r>
              <a:rPr lang="en-GB" b="1" dirty="0">
                <a:latin typeface="Arial" charset="0"/>
              </a:rPr>
              <a:t> </a:t>
            </a:r>
            <a:r>
              <a:rPr lang="en-GB" b="1" dirty="0" err="1" smtClean="0">
                <a:latin typeface="Arial" charset="0"/>
              </a:rPr>
              <a:t>Importantes</a:t>
            </a:r>
            <a:endParaRPr lang="en-GB" b="1" dirty="0" smtClean="0">
              <a:latin typeface="Arial" charset="0"/>
            </a:endParaRPr>
          </a:p>
          <a:p>
            <a:pPr marL="285750" lvl="1" indent="-285750" fontAlgn="base">
              <a:lnSpc>
                <a:spcPct val="125000"/>
              </a:lnSpc>
              <a:spcBef>
                <a:spcPct val="0"/>
              </a:spcBef>
              <a:spcAft>
                <a:spcPct val="0"/>
              </a:spcAft>
              <a:buClr>
                <a:schemeClr val="tx1"/>
              </a:buClr>
              <a:buBlip>
                <a:blip r:embed="rId4"/>
              </a:buBlip>
            </a:pPr>
            <a:endParaRPr lang="en-GB" b="1" dirty="0">
              <a:latin typeface="Arial" charset="0"/>
            </a:endParaRPr>
          </a:p>
          <a:p>
            <a:pPr marL="285750" lvl="1" indent="-285750" fontAlgn="base">
              <a:lnSpc>
                <a:spcPct val="125000"/>
              </a:lnSpc>
              <a:spcBef>
                <a:spcPct val="0"/>
              </a:spcBef>
              <a:spcAft>
                <a:spcPct val="0"/>
              </a:spcAft>
              <a:buClr>
                <a:schemeClr val="tx1"/>
              </a:buClr>
              <a:buBlip>
                <a:blip r:embed="rId4"/>
              </a:buBlip>
            </a:pPr>
            <a:r>
              <a:rPr lang="en-GB" b="1" dirty="0" err="1" smtClean="0">
                <a:latin typeface="Arial" charset="0"/>
              </a:rPr>
              <a:t>Desafios</a:t>
            </a:r>
            <a:r>
              <a:rPr lang="en-GB" b="1" dirty="0" smtClean="0">
                <a:latin typeface="Arial" charset="0"/>
              </a:rPr>
              <a:t> para </a:t>
            </a:r>
            <a:r>
              <a:rPr lang="en-GB" b="1" dirty="0" err="1" smtClean="0">
                <a:latin typeface="Arial" charset="0"/>
              </a:rPr>
              <a:t>Desenvolvimento</a:t>
            </a:r>
            <a:r>
              <a:rPr lang="en-GB" b="1" dirty="0" smtClean="0">
                <a:latin typeface="Arial" charset="0"/>
              </a:rPr>
              <a:t> do Mercado</a:t>
            </a:r>
          </a:p>
          <a:p>
            <a:pPr marL="0" lvl="1" indent="0" fontAlgn="base">
              <a:lnSpc>
                <a:spcPct val="125000"/>
              </a:lnSpc>
              <a:spcBef>
                <a:spcPct val="0"/>
              </a:spcBef>
              <a:spcAft>
                <a:spcPct val="0"/>
              </a:spcAft>
              <a:buClr>
                <a:schemeClr val="tx1"/>
              </a:buClr>
              <a:buNone/>
            </a:pPr>
            <a:endParaRPr lang="en-GB" b="1" dirty="0">
              <a:latin typeface="Arial" charset="0"/>
            </a:endParaRPr>
          </a:p>
          <a:p>
            <a:pPr marL="285750" lvl="1" indent="-285750" fontAlgn="base">
              <a:lnSpc>
                <a:spcPct val="125000"/>
              </a:lnSpc>
              <a:spcBef>
                <a:spcPct val="0"/>
              </a:spcBef>
              <a:spcAft>
                <a:spcPct val="0"/>
              </a:spcAft>
              <a:buClr>
                <a:schemeClr val="tx1"/>
              </a:buClr>
              <a:buBlip>
                <a:blip r:embed="rId4"/>
              </a:buBlip>
            </a:pPr>
            <a:r>
              <a:rPr lang="en-GB" b="1" dirty="0" err="1">
                <a:latin typeface="Arial" charset="0"/>
              </a:rPr>
              <a:t>Apólices</a:t>
            </a:r>
            <a:r>
              <a:rPr lang="en-GB" b="1" dirty="0">
                <a:latin typeface="Arial" charset="0"/>
              </a:rPr>
              <a:t> &amp; </a:t>
            </a:r>
            <a:r>
              <a:rPr lang="en-GB" b="1" dirty="0" err="1">
                <a:latin typeface="Arial" charset="0"/>
              </a:rPr>
              <a:t>Condições</a:t>
            </a:r>
            <a:r>
              <a:rPr lang="en-GB" b="1" dirty="0">
                <a:latin typeface="Arial" charset="0"/>
              </a:rPr>
              <a:t> do </a:t>
            </a:r>
            <a:r>
              <a:rPr lang="en-GB" b="1" dirty="0" err="1">
                <a:latin typeface="Arial" charset="0"/>
              </a:rPr>
              <a:t>Produto</a:t>
            </a:r>
            <a:endParaRPr lang="en-GB" b="1" dirty="0">
              <a:latin typeface="Arial" charset="0"/>
            </a:endParaRPr>
          </a:p>
          <a:p>
            <a:pPr marL="0" lvl="2" indent="0" fontAlgn="base">
              <a:lnSpc>
                <a:spcPct val="125000"/>
              </a:lnSpc>
              <a:spcBef>
                <a:spcPct val="0"/>
              </a:spcBef>
              <a:spcAft>
                <a:spcPct val="0"/>
              </a:spcAft>
              <a:buClr>
                <a:schemeClr val="tx1"/>
              </a:buClr>
              <a:buNone/>
            </a:pPr>
            <a:endParaRPr lang="en-GB" b="1" dirty="0">
              <a:latin typeface="Arial" charset="0"/>
            </a:endParaRPr>
          </a:p>
          <a:p>
            <a:pPr marL="285750" lvl="1" indent="-285750" fontAlgn="base">
              <a:lnSpc>
                <a:spcPct val="125000"/>
              </a:lnSpc>
              <a:spcBef>
                <a:spcPct val="0"/>
              </a:spcBef>
              <a:spcAft>
                <a:spcPct val="0"/>
              </a:spcAft>
              <a:buClr>
                <a:schemeClr val="tx1"/>
              </a:buClr>
              <a:buBlip>
                <a:blip r:embed="rId4"/>
              </a:buBlip>
            </a:pPr>
            <a:r>
              <a:rPr lang="en-GB" altLang="en-US" b="1" dirty="0" err="1" smtClean="0">
                <a:latin typeface="Arial" charset="0"/>
              </a:rPr>
              <a:t>Nossos</a:t>
            </a:r>
            <a:r>
              <a:rPr lang="en-GB" altLang="en-US" b="1" dirty="0" smtClean="0">
                <a:latin typeface="Arial" charset="0"/>
              </a:rPr>
              <a:t> </a:t>
            </a:r>
            <a:r>
              <a:rPr lang="en-GB" altLang="en-US" b="1" dirty="0" err="1" smtClean="0">
                <a:latin typeface="Arial" charset="0"/>
              </a:rPr>
              <a:t>clientes</a:t>
            </a:r>
            <a:endParaRPr lang="en-GB" altLang="en-US" b="1" dirty="0" smtClean="0">
              <a:latin typeface="Arial" charset="0"/>
            </a:endParaRPr>
          </a:p>
          <a:p>
            <a:pPr marL="285750" lvl="1" indent="-285750" fontAlgn="base">
              <a:lnSpc>
                <a:spcPct val="125000"/>
              </a:lnSpc>
              <a:spcBef>
                <a:spcPct val="0"/>
              </a:spcBef>
              <a:spcAft>
                <a:spcPct val="0"/>
              </a:spcAft>
              <a:buClr>
                <a:schemeClr val="tx1"/>
              </a:buClr>
              <a:buBlip>
                <a:blip r:embed="rId4"/>
              </a:buBlip>
            </a:pPr>
            <a:endParaRPr lang="en-GB" altLang="en-US" b="1" dirty="0">
              <a:latin typeface="Arial" charset="0"/>
            </a:endParaRPr>
          </a:p>
          <a:p>
            <a:pPr marL="285750" lvl="1" indent="-285750" fontAlgn="base">
              <a:lnSpc>
                <a:spcPct val="125000"/>
              </a:lnSpc>
              <a:spcBef>
                <a:spcPct val="0"/>
              </a:spcBef>
              <a:spcAft>
                <a:spcPct val="0"/>
              </a:spcAft>
              <a:buClr>
                <a:schemeClr val="tx1"/>
              </a:buClr>
              <a:buBlip>
                <a:blip r:embed="rId4"/>
              </a:buBlip>
            </a:pPr>
            <a:r>
              <a:rPr lang="en-GB" altLang="en-US" b="1" dirty="0" smtClean="0">
                <a:latin typeface="Arial" charset="0"/>
              </a:rPr>
              <a:t>Meus </a:t>
            </a:r>
            <a:r>
              <a:rPr lang="en-GB" altLang="en-US" b="1" dirty="0" err="1" smtClean="0">
                <a:latin typeface="Arial" charset="0"/>
              </a:rPr>
              <a:t>contatos</a:t>
            </a:r>
            <a:endParaRPr lang="en-GB" altLang="en-US" b="1" dirty="0" smtClean="0">
              <a:latin typeface="Arial" charset="0"/>
            </a:endParaRPr>
          </a:p>
        </p:txBody>
      </p:sp>
    </p:spTree>
    <p:extLst>
      <p:ext uri="{BB962C8B-B14F-4D97-AF65-F5344CB8AC3E}">
        <p14:creationId xmlns:p14="http://schemas.microsoft.com/office/powerpoint/2010/main" val="2490255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611560" y="548680"/>
            <a:ext cx="7561262" cy="2879725"/>
          </a:xfrm>
        </p:spPr>
        <p:txBody>
          <a:bodyPr/>
          <a:lstStyle/>
          <a:p>
            <a:r>
              <a:rPr lang="en-GB" sz="6000" dirty="0" smtClean="0"/>
              <a:t>DESAFIO </a:t>
            </a:r>
            <a:r>
              <a:rPr lang="en-GB" sz="6000" dirty="0" smtClean="0"/>
              <a:t>#3</a:t>
            </a:r>
            <a:endParaRPr lang="en-GB" sz="6000" dirty="0"/>
          </a:p>
        </p:txBody>
      </p:sp>
      <p:sp>
        <p:nvSpPr>
          <p:cNvPr id="5" name="Date Placeholder 4"/>
          <p:cNvSpPr>
            <a:spLocks noGrp="1"/>
          </p:cNvSpPr>
          <p:nvPr>
            <p:ph type="dt" sz="half" idx="10"/>
          </p:nvPr>
        </p:nvSpPr>
        <p:spPr/>
        <p:txBody>
          <a:bodyPr/>
          <a:lstStyle/>
          <a:p>
            <a:pPr>
              <a:defRPr/>
            </a:pPr>
            <a:fld id="{F7F9B84B-66F3-4570-A3ED-288542989844}" type="datetime1">
              <a:rPr lang="en-GB" smtClean="0"/>
              <a:t>28/10/2015</a:t>
            </a:fld>
            <a:endParaRPr lang="en-GB"/>
          </a:p>
        </p:txBody>
      </p:sp>
      <p:sp>
        <p:nvSpPr>
          <p:cNvPr id="6" name="Footer Placeholder 5"/>
          <p:cNvSpPr>
            <a:spLocks noGrp="1"/>
          </p:cNvSpPr>
          <p:nvPr>
            <p:ph type="ftr" sz="quarter" idx="11"/>
          </p:nvPr>
        </p:nvSpPr>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2"/>
          </p:nvPr>
        </p:nvSpPr>
        <p:spPr/>
        <p:txBody>
          <a:bodyPr/>
          <a:lstStyle/>
          <a:p>
            <a:pPr>
              <a:defRPr/>
            </a:pPr>
            <a:fld id="{F23F6B99-7D6D-42A6-B137-09A2EBA17D02}" type="slidenum">
              <a:rPr lang="en-GB" smtClean="0"/>
              <a:pPr>
                <a:defRPr/>
              </a:pPr>
              <a:t>20</a:t>
            </a:fld>
            <a:endParaRPr lang="en-GB" dirty="0"/>
          </a:p>
        </p:txBody>
      </p:sp>
    </p:spTree>
    <p:extLst>
      <p:ext uri="{BB962C8B-B14F-4D97-AF65-F5344CB8AC3E}">
        <p14:creationId xmlns:p14="http://schemas.microsoft.com/office/powerpoint/2010/main" val="4078051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smtClean="0">
                <a:solidFill>
                  <a:srgbClr val="99CC00"/>
                </a:solidFill>
              </a:rPr>
              <a:t>D&amp;O </a:t>
            </a:r>
            <a:r>
              <a:rPr lang="en-GB" b="1" dirty="0" smtClean="0">
                <a:solidFill>
                  <a:srgbClr val="99CC00"/>
                </a:solidFill>
              </a:rPr>
              <a:t>(</a:t>
            </a:r>
            <a:r>
              <a:rPr lang="en-GB" b="1" dirty="0" err="1" smtClean="0">
                <a:solidFill>
                  <a:srgbClr val="99CC00"/>
                </a:solidFill>
              </a:rPr>
              <a:t>exposições</a:t>
            </a:r>
            <a:r>
              <a:rPr lang="en-GB" b="1" dirty="0" smtClean="0">
                <a:solidFill>
                  <a:srgbClr val="99CC00"/>
                </a:solidFill>
              </a:rPr>
              <a:t> </a:t>
            </a:r>
            <a:r>
              <a:rPr lang="en-GB" b="1" dirty="0" err="1" smtClean="0">
                <a:solidFill>
                  <a:srgbClr val="99CC00"/>
                </a:solidFill>
              </a:rPr>
              <a:t>ambientais</a:t>
            </a:r>
            <a:r>
              <a:rPr lang="en-GB" b="1" dirty="0" smtClean="0">
                <a:solidFill>
                  <a:srgbClr val="99CC00"/>
                </a:solidFill>
              </a:rPr>
              <a:t>)</a:t>
            </a:r>
            <a:endParaRPr lang="en-GB" b="1" dirty="0">
              <a:solidFill>
                <a:srgbClr val="99CC00"/>
              </a:solidFill>
            </a:endParaRPr>
          </a:p>
        </p:txBody>
      </p:sp>
      <p:sp>
        <p:nvSpPr>
          <p:cNvPr id="5" name="Date Placeholder 4"/>
          <p:cNvSpPr>
            <a:spLocks noGrp="1"/>
          </p:cNvSpPr>
          <p:nvPr>
            <p:ph type="dt" sz="half" idx="14"/>
          </p:nvPr>
        </p:nvSpPr>
        <p:spPr/>
        <p:txBody>
          <a:bodyPr/>
          <a:lstStyle/>
          <a:p>
            <a:pPr>
              <a:defRPr/>
            </a:pPr>
            <a:fld id="{F7F9B84B-66F3-4570-A3ED-288542989844}" type="datetime1">
              <a:rPr lang="en-GB" smtClean="0"/>
              <a:t>28/10/2015</a:t>
            </a:fld>
            <a:endParaRPr lang="en-GB" dirty="0"/>
          </a:p>
        </p:txBody>
      </p:sp>
      <p:sp>
        <p:nvSpPr>
          <p:cNvPr id="6" name="Footer Placeholder 5"/>
          <p:cNvSpPr>
            <a:spLocks noGrp="1"/>
          </p:cNvSpPr>
          <p:nvPr>
            <p:ph type="ftr" sz="quarter" idx="15"/>
          </p:nvPr>
        </p:nvSpPr>
        <p:spPr>
          <a:xfrm>
            <a:off x="3419822" y="6400800"/>
            <a:ext cx="4680570" cy="180975"/>
          </a:xfrm>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6"/>
          </p:nvPr>
        </p:nvSpPr>
        <p:spPr/>
        <p:txBody>
          <a:bodyPr/>
          <a:lstStyle/>
          <a:p>
            <a:pPr>
              <a:defRPr/>
            </a:pPr>
            <a:fld id="{F23F6B99-7D6D-42A6-B137-09A2EBA17D02}" type="slidenum">
              <a:rPr lang="en-GB" smtClean="0"/>
              <a:pPr>
                <a:defRPr/>
              </a:pPr>
              <a:t>21</a:t>
            </a:fld>
            <a:endParaRPr lang="en-GB" dirty="0"/>
          </a:p>
        </p:txBody>
      </p:sp>
      <p:sp>
        <p:nvSpPr>
          <p:cNvPr id="2" name="Retângulo 1"/>
          <p:cNvSpPr/>
          <p:nvPr/>
        </p:nvSpPr>
        <p:spPr>
          <a:xfrm>
            <a:off x="539552" y="1196752"/>
            <a:ext cx="8064896" cy="4893647"/>
          </a:xfrm>
          <a:prstGeom prst="rect">
            <a:avLst/>
          </a:prstGeom>
        </p:spPr>
        <p:txBody>
          <a:bodyPr wrap="square">
            <a:spAutoFit/>
          </a:bodyPr>
          <a:lstStyle/>
          <a:p>
            <a:pPr marL="285750" indent="-285750" algn="just">
              <a:lnSpc>
                <a:spcPct val="150000"/>
              </a:lnSpc>
              <a:buClr>
                <a:schemeClr val="tx1"/>
              </a:buClr>
              <a:buBlip>
                <a:blip r:embed="rId3"/>
              </a:buBlip>
            </a:pPr>
            <a:r>
              <a:rPr lang="en-GB" altLang="pt-BR" sz="1300" b="1" dirty="0" smtClean="0"/>
              <a:t>Case #1</a:t>
            </a:r>
            <a:r>
              <a:rPr lang="en-GB" altLang="pt-BR" sz="1300" dirty="0" smtClean="0"/>
              <a:t> </a:t>
            </a:r>
            <a:r>
              <a:rPr lang="en-GB" altLang="pt-BR" sz="1300" dirty="0" smtClean="0"/>
              <a:t>&gt;&gt;&gt; </a:t>
            </a:r>
            <a:r>
              <a:rPr lang="en-GB" altLang="pt-BR" sz="1300" b="1" dirty="0" smtClean="0"/>
              <a:t>Crime contra o </a:t>
            </a:r>
            <a:r>
              <a:rPr lang="en-GB" altLang="pt-BR" sz="1300" b="1" dirty="0" err="1" smtClean="0"/>
              <a:t>meio</a:t>
            </a:r>
            <a:r>
              <a:rPr lang="en-GB" altLang="pt-BR" sz="1300" b="1" dirty="0" smtClean="0"/>
              <a:t> </a:t>
            </a:r>
            <a:r>
              <a:rPr lang="en-GB" altLang="pt-BR" sz="1300" b="1" dirty="0" err="1" smtClean="0"/>
              <a:t>ambiente</a:t>
            </a:r>
            <a:endParaRPr lang="en-GB" altLang="pt-BR" sz="1300" b="1" dirty="0" smtClean="0"/>
          </a:p>
          <a:p>
            <a:pPr lvl="2" algn="just">
              <a:lnSpc>
                <a:spcPct val="150000"/>
              </a:lnSpc>
              <a:buClr>
                <a:schemeClr val="tx1"/>
              </a:buClr>
            </a:pPr>
            <a:r>
              <a:rPr lang="en-GB" altLang="pt-BR" sz="1300" dirty="0" err="1" smtClean="0"/>
              <a:t>Empresa</a:t>
            </a:r>
            <a:r>
              <a:rPr lang="en-GB" altLang="pt-BR" sz="1300" dirty="0" smtClean="0"/>
              <a:t> </a:t>
            </a:r>
            <a:r>
              <a:rPr lang="en-GB" altLang="pt-BR" sz="1300" dirty="0" err="1" smtClean="0"/>
              <a:t>participou</a:t>
            </a:r>
            <a:r>
              <a:rPr lang="en-GB" altLang="pt-BR" sz="1300" dirty="0" smtClean="0"/>
              <a:t> do </a:t>
            </a:r>
            <a:r>
              <a:rPr lang="en-GB" altLang="pt-BR" sz="1300" dirty="0" err="1" smtClean="0"/>
              <a:t>programa</a:t>
            </a:r>
            <a:r>
              <a:rPr lang="en-GB" altLang="pt-BR" sz="1300" dirty="0" smtClean="0"/>
              <a:t> </a:t>
            </a:r>
            <a:r>
              <a:rPr lang="en-GB" altLang="pt-BR" sz="1300" dirty="0" err="1" smtClean="0"/>
              <a:t>governamental</a:t>
            </a:r>
            <a:r>
              <a:rPr lang="en-GB" altLang="pt-BR" sz="1300" dirty="0" smtClean="0"/>
              <a:t> “Luz para </a:t>
            </a:r>
            <a:r>
              <a:rPr lang="en-GB" altLang="pt-BR" sz="1300" dirty="0" err="1" smtClean="0"/>
              <a:t>Todos</a:t>
            </a:r>
            <a:r>
              <a:rPr lang="en-GB" altLang="pt-BR" sz="1300" dirty="0" smtClean="0"/>
              <a:t>”. </a:t>
            </a:r>
            <a:r>
              <a:rPr lang="en-GB" altLang="pt-BR" sz="1300" dirty="0" err="1" smtClean="0"/>
              <a:t>Em</a:t>
            </a:r>
            <a:r>
              <a:rPr lang="en-GB" altLang="pt-BR" sz="1300" dirty="0" smtClean="0"/>
              <a:t> </a:t>
            </a:r>
            <a:r>
              <a:rPr lang="en-GB" altLang="pt-BR" sz="1300" dirty="0" err="1" smtClean="0"/>
              <a:t>determinada</a:t>
            </a:r>
            <a:r>
              <a:rPr lang="en-GB" altLang="pt-BR" sz="1300" dirty="0" smtClean="0"/>
              <a:t> </a:t>
            </a:r>
            <a:r>
              <a:rPr lang="en-GB" altLang="pt-BR" sz="1300" dirty="0" err="1" smtClean="0"/>
              <a:t>cidade</a:t>
            </a:r>
            <a:r>
              <a:rPr lang="en-GB" altLang="pt-BR" sz="1300" dirty="0" smtClean="0"/>
              <a:t>, </a:t>
            </a:r>
            <a:r>
              <a:rPr lang="en-GB" altLang="pt-BR" sz="1300" dirty="0" err="1" smtClean="0"/>
              <a:t>depois</a:t>
            </a:r>
            <a:r>
              <a:rPr lang="en-GB" altLang="pt-BR" sz="1300" dirty="0" smtClean="0"/>
              <a:t> de </a:t>
            </a:r>
            <a:r>
              <a:rPr lang="en-GB" altLang="pt-BR" sz="1300" dirty="0" err="1" smtClean="0"/>
              <a:t>conseguir</a:t>
            </a:r>
            <a:r>
              <a:rPr lang="en-GB" altLang="pt-BR" sz="1300" dirty="0" smtClean="0"/>
              <a:t> </a:t>
            </a:r>
            <a:r>
              <a:rPr lang="en-GB" altLang="pt-BR" sz="1300" dirty="0" err="1" smtClean="0"/>
              <a:t>autorização</a:t>
            </a:r>
            <a:r>
              <a:rPr lang="en-GB" altLang="pt-BR" sz="1300" dirty="0" smtClean="0"/>
              <a:t> do </a:t>
            </a:r>
            <a:r>
              <a:rPr lang="en-GB" altLang="pt-BR" sz="1300" dirty="0" err="1" smtClean="0"/>
              <a:t>prefeito</a:t>
            </a:r>
            <a:r>
              <a:rPr lang="en-GB" altLang="pt-BR" sz="1300" dirty="0" smtClean="0"/>
              <a:t>, a </a:t>
            </a:r>
            <a:r>
              <a:rPr lang="en-GB" altLang="pt-BR" sz="1300" dirty="0" err="1" smtClean="0"/>
              <a:t>empresa</a:t>
            </a:r>
            <a:r>
              <a:rPr lang="en-GB" altLang="pt-BR" sz="1300" dirty="0" smtClean="0"/>
              <a:t> </a:t>
            </a:r>
            <a:r>
              <a:rPr lang="en-GB" altLang="pt-BR" sz="1300" dirty="0" err="1" smtClean="0"/>
              <a:t>devastou</a:t>
            </a:r>
            <a:r>
              <a:rPr lang="en-GB" altLang="pt-BR" sz="1300" dirty="0" smtClean="0"/>
              <a:t> parte da </a:t>
            </a:r>
            <a:r>
              <a:rPr lang="en-GB" altLang="pt-BR" sz="1300" dirty="0" err="1" smtClean="0"/>
              <a:t>vegetação</a:t>
            </a:r>
            <a:r>
              <a:rPr lang="en-GB" altLang="pt-BR" sz="1300" dirty="0" smtClean="0"/>
              <a:t> para </a:t>
            </a:r>
            <a:r>
              <a:rPr lang="en-GB" altLang="pt-BR" sz="1300" dirty="0" err="1" smtClean="0"/>
              <a:t>instalar</a:t>
            </a:r>
            <a:r>
              <a:rPr lang="en-GB" altLang="pt-BR" sz="1300" dirty="0" smtClean="0"/>
              <a:t> </a:t>
            </a:r>
            <a:r>
              <a:rPr lang="en-GB" altLang="pt-BR" sz="1300" dirty="0" err="1" smtClean="0"/>
              <a:t>postes</a:t>
            </a:r>
            <a:r>
              <a:rPr lang="en-GB" altLang="pt-BR" sz="1300" dirty="0" smtClean="0"/>
              <a:t> de </a:t>
            </a:r>
            <a:r>
              <a:rPr lang="en-GB" altLang="pt-BR" sz="1300" dirty="0" err="1" smtClean="0"/>
              <a:t>energia</a:t>
            </a:r>
            <a:r>
              <a:rPr lang="en-GB" altLang="pt-BR" sz="1300" dirty="0" smtClean="0"/>
              <a:t> </a:t>
            </a:r>
            <a:r>
              <a:rPr lang="en-GB" altLang="pt-BR" sz="1300" dirty="0" err="1" smtClean="0"/>
              <a:t>elétrica</a:t>
            </a:r>
            <a:r>
              <a:rPr lang="en-GB" altLang="pt-BR" sz="1300" dirty="0" smtClean="0"/>
              <a:t>. </a:t>
            </a:r>
            <a:r>
              <a:rPr lang="en-GB" altLang="pt-BR" sz="1300" dirty="0" err="1" smtClean="0"/>
              <a:t>Porém</a:t>
            </a:r>
            <a:r>
              <a:rPr lang="en-GB" altLang="pt-BR" sz="1300" dirty="0" smtClean="0"/>
              <a:t>, a </a:t>
            </a:r>
            <a:r>
              <a:rPr lang="en-GB" altLang="pt-BR" sz="1300" dirty="0" err="1" smtClean="0"/>
              <a:t>pólícia</a:t>
            </a:r>
            <a:r>
              <a:rPr lang="en-GB" altLang="pt-BR" sz="1300" dirty="0" smtClean="0"/>
              <a:t> </a:t>
            </a:r>
            <a:r>
              <a:rPr lang="en-GB" altLang="pt-BR" sz="1300" dirty="0" err="1" smtClean="0"/>
              <a:t>florestal</a:t>
            </a:r>
            <a:r>
              <a:rPr lang="en-GB" altLang="pt-BR" sz="1300" dirty="0" smtClean="0"/>
              <a:t> </a:t>
            </a:r>
            <a:r>
              <a:rPr lang="en-GB" altLang="pt-BR" sz="1300" dirty="0" err="1" smtClean="0"/>
              <a:t>interrompeu</a:t>
            </a:r>
            <a:r>
              <a:rPr lang="en-GB" altLang="pt-BR" sz="1300" dirty="0" smtClean="0"/>
              <a:t> </a:t>
            </a:r>
            <a:r>
              <a:rPr lang="en-GB" altLang="pt-BR" sz="1300" dirty="0" err="1" smtClean="0"/>
              <a:t>os</a:t>
            </a:r>
            <a:r>
              <a:rPr lang="en-GB" altLang="pt-BR" sz="1300" dirty="0" smtClean="0"/>
              <a:t> </a:t>
            </a:r>
            <a:r>
              <a:rPr lang="en-GB" altLang="pt-BR" sz="1300" dirty="0" err="1" smtClean="0"/>
              <a:t>trabalhos</a:t>
            </a:r>
            <a:r>
              <a:rPr lang="en-GB" altLang="pt-BR" sz="1300" dirty="0" smtClean="0"/>
              <a:t>, </a:t>
            </a:r>
            <a:r>
              <a:rPr lang="en-GB" altLang="pt-BR" sz="1300" dirty="0" err="1" smtClean="0"/>
              <a:t>avisando</a:t>
            </a:r>
            <a:r>
              <a:rPr lang="en-GB" altLang="pt-BR" sz="1300" dirty="0" smtClean="0"/>
              <a:t> que a </a:t>
            </a:r>
            <a:r>
              <a:rPr lang="en-GB" altLang="pt-BR" sz="1300" dirty="0" err="1" smtClean="0"/>
              <a:t>área</a:t>
            </a:r>
            <a:r>
              <a:rPr lang="en-GB" altLang="pt-BR" sz="1300" dirty="0" smtClean="0"/>
              <a:t> era de </a:t>
            </a:r>
            <a:r>
              <a:rPr lang="en-GB" altLang="pt-BR" sz="1300" dirty="0" err="1" smtClean="0"/>
              <a:t>preservação</a:t>
            </a:r>
            <a:r>
              <a:rPr lang="en-GB" altLang="pt-BR" sz="1300" dirty="0" smtClean="0"/>
              <a:t> e </a:t>
            </a:r>
            <a:r>
              <a:rPr lang="en-GB" altLang="pt-BR" sz="1300" dirty="0" err="1" smtClean="0"/>
              <a:t>solicitou</a:t>
            </a:r>
            <a:r>
              <a:rPr lang="en-GB" altLang="pt-BR" sz="1300" dirty="0" smtClean="0"/>
              <a:t> a </a:t>
            </a:r>
            <a:r>
              <a:rPr lang="en-GB" altLang="pt-BR" sz="1300" dirty="0" err="1" smtClean="0"/>
              <a:t>licença</a:t>
            </a:r>
            <a:r>
              <a:rPr lang="en-GB" altLang="pt-BR" sz="1300" dirty="0" smtClean="0"/>
              <a:t> </a:t>
            </a:r>
            <a:r>
              <a:rPr lang="en-GB" altLang="pt-BR" sz="1300" dirty="0" err="1" smtClean="0"/>
              <a:t>ambiental</a:t>
            </a:r>
            <a:r>
              <a:rPr lang="en-GB" altLang="pt-BR" sz="1300" dirty="0" smtClean="0"/>
              <a:t>. Como </a:t>
            </a:r>
            <a:r>
              <a:rPr lang="en-GB" altLang="pt-BR" sz="1300" dirty="0" err="1" smtClean="0"/>
              <a:t>não</a:t>
            </a:r>
            <a:r>
              <a:rPr lang="en-GB" altLang="pt-BR" sz="1300" dirty="0" smtClean="0"/>
              <a:t> </a:t>
            </a:r>
            <a:r>
              <a:rPr lang="en-GB" altLang="pt-BR" sz="1300" dirty="0" err="1" smtClean="0"/>
              <a:t>havia</a:t>
            </a:r>
            <a:r>
              <a:rPr lang="en-GB" altLang="pt-BR" sz="1300" dirty="0" smtClean="0"/>
              <a:t> </a:t>
            </a:r>
            <a:r>
              <a:rPr lang="en-GB" altLang="pt-BR" sz="1300" dirty="0" err="1" smtClean="0"/>
              <a:t>licença</a:t>
            </a:r>
            <a:r>
              <a:rPr lang="en-GB" altLang="pt-BR" sz="1300" dirty="0" smtClean="0"/>
              <a:t>, mas </a:t>
            </a:r>
            <a:r>
              <a:rPr lang="en-GB" altLang="pt-BR" sz="1300" dirty="0" err="1" smtClean="0"/>
              <a:t>apenas</a:t>
            </a:r>
            <a:r>
              <a:rPr lang="en-GB" altLang="pt-BR" sz="1300" dirty="0" smtClean="0"/>
              <a:t> </a:t>
            </a:r>
            <a:r>
              <a:rPr lang="en-GB" altLang="pt-BR" sz="1300" dirty="0" err="1" smtClean="0"/>
              <a:t>autorização</a:t>
            </a:r>
            <a:r>
              <a:rPr lang="en-GB" altLang="pt-BR" sz="1300" dirty="0" smtClean="0"/>
              <a:t> do </a:t>
            </a:r>
            <a:r>
              <a:rPr lang="en-GB" altLang="pt-BR" sz="1300" dirty="0" err="1" smtClean="0"/>
              <a:t>prefeito</a:t>
            </a:r>
            <a:r>
              <a:rPr lang="en-GB" altLang="pt-BR" sz="1300" dirty="0" smtClean="0"/>
              <a:t>, </a:t>
            </a:r>
            <a:r>
              <a:rPr lang="en-GB" altLang="pt-BR" sz="1300" dirty="0" err="1" smtClean="0"/>
              <a:t>todos</a:t>
            </a:r>
            <a:r>
              <a:rPr lang="en-GB" altLang="pt-BR" sz="1300" dirty="0" smtClean="0"/>
              <a:t> </a:t>
            </a:r>
            <a:r>
              <a:rPr lang="en-GB" altLang="pt-BR" sz="1300" dirty="0" err="1" smtClean="0"/>
              <a:t>foram</a:t>
            </a:r>
            <a:r>
              <a:rPr lang="en-GB" altLang="pt-BR" sz="1300" dirty="0" smtClean="0"/>
              <a:t> para a </a:t>
            </a:r>
            <a:r>
              <a:rPr lang="en-GB" altLang="pt-BR" sz="1300" dirty="0" err="1" smtClean="0"/>
              <a:t>cadeia</a:t>
            </a:r>
            <a:r>
              <a:rPr lang="en-GB" altLang="pt-BR" sz="1300" dirty="0" smtClean="0"/>
              <a:t>, </a:t>
            </a:r>
            <a:r>
              <a:rPr lang="en-GB" altLang="pt-BR" sz="1300" dirty="0" err="1" smtClean="0"/>
              <a:t>desde</a:t>
            </a:r>
            <a:r>
              <a:rPr lang="en-GB" altLang="pt-BR" sz="1300" dirty="0" smtClean="0"/>
              <a:t> </a:t>
            </a:r>
            <a:r>
              <a:rPr lang="en-GB" altLang="pt-BR" sz="1300" dirty="0" err="1" smtClean="0"/>
              <a:t>os</a:t>
            </a:r>
            <a:r>
              <a:rPr lang="en-GB" altLang="pt-BR" sz="1300" dirty="0" smtClean="0"/>
              <a:t> </a:t>
            </a:r>
            <a:r>
              <a:rPr lang="en-GB" altLang="pt-BR" sz="1300" dirty="0" err="1" smtClean="0"/>
              <a:t>administradores</a:t>
            </a:r>
            <a:r>
              <a:rPr lang="en-GB" altLang="pt-BR" sz="1300" dirty="0" smtClean="0"/>
              <a:t> da </a:t>
            </a:r>
            <a:r>
              <a:rPr lang="en-GB" altLang="pt-BR" sz="1300" dirty="0" err="1" smtClean="0"/>
              <a:t>empresa</a:t>
            </a:r>
            <a:r>
              <a:rPr lang="en-GB" altLang="pt-BR" sz="1300" dirty="0" smtClean="0"/>
              <a:t> </a:t>
            </a:r>
            <a:r>
              <a:rPr lang="en-GB" altLang="pt-BR" sz="1300" dirty="0" err="1" smtClean="0"/>
              <a:t>até</a:t>
            </a:r>
            <a:r>
              <a:rPr lang="en-GB" altLang="pt-BR" sz="1300" dirty="0" smtClean="0"/>
              <a:t> o </a:t>
            </a:r>
            <a:r>
              <a:rPr lang="en-GB" altLang="pt-BR" sz="1300" dirty="0" err="1" smtClean="0"/>
              <a:t>próprio</a:t>
            </a:r>
            <a:r>
              <a:rPr lang="en-GB" altLang="pt-BR" sz="1300" dirty="0" smtClean="0"/>
              <a:t> </a:t>
            </a:r>
            <a:r>
              <a:rPr lang="en-GB" altLang="pt-BR" sz="1300" dirty="0" err="1" smtClean="0"/>
              <a:t>prefeito</a:t>
            </a:r>
            <a:r>
              <a:rPr lang="en-GB" altLang="pt-BR" sz="1300" dirty="0" smtClean="0"/>
              <a:t>. “</a:t>
            </a:r>
            <a:r>
              <a:rPr lang="en-GB" altLang="pt-BR" sz="1300" dirty="0" err="1" smtClean="0"/>
              <a:t>Deu</a:t>
            </a:r>
            <a:r>
              <a:rPr lang="en-GB" altLang="pt-BR" sz="1300" dirty="0" smtClean="0"/>
              <a:t> </a:t>
            </a:r>
            <a:r>
              <a:rPr lang="en-GB" altLang="pt-BR" sz="1300" dirty="0" err="1" smtClean="0"/>
              <a:t>muita</a:t>
            </a:r>
            <a:r>
              <a:rPr lang="en-GB" altLang="pt-BR" sz="1300" dirty="0" smtClean="0"/>
              <a:t> </a:t>
            </a:r>
            <a:r>
              <a:rPr lang="en-GB" altLang="pt-BR" sz="1300" dirty="0" err="1" smtClean="0"/>
              <a:t>dor</a:t>
            </a:r>
            <a:r>
              <a:rPr lang="en-GB" altLang="pt-BR" sz="1300" dirty="0" smtClean="0"/>
              <a:t> de </a:t>
            </a:r>
            <a:r>
              <a:rPr lang="en-GB" altLang="pt-BR" sz="1300" dirty="0" err="1" smtClean="0"/>
              <a:t>cabeça</a:t>
            </a:r>
            <a:r>
              <a:rPr lang="en-GB" altLang="pt-BR" sz="1300" dirty="0" smtClean="0"/>
              <a:t> para </a:t>
            </a:r>
            <a:r>
              <a:rPr lang="en-GB" altLang="pt-BR" sz="1300" dirty="0" err="1" smtClean="0"/>
              <a:t>provar</a:t>
            </a:r>
            <a:r>
              <a:rPr lang="en-GB" altLang="pt-BR" sz="1300" dirty="0" smtClean="0"/>
              <a:t> que </a:t>
            </a:r>
            <a:r>
              <a:rPr lang="en-GB" altLang="pt-BR" sz="1300" dirty="0" err="1" smtClean="0"/>
              <a:t>todos</a:t>
            </a:r>
            <a:r>
              <a:rPr lang="en-GB" altLang="pt-BR" sz="1300" dirty="0" smtClean="0"/>
              <a:t> </a:t>
            </a:r>
            <a:r>
              <a:rPr lang="en-GB" altLang="pt-BR" sz="1300" dirty="0" err="1" smtClean="0"/>
              <a:t>agiram</a:t>
            </a:r>
            <a:r>
              <a:rPr lang="en-GB" altLang="pt-BR" sz="1300" dirty="0" smtClean="0"/>
              <a:t> de boa-</a:t>
            </a:r>
            <a:r>
              <a:rPr lang="en-GB" altLang="pt-BR" sz="1300" dirty="0" err="1" smtClean="0"/>
              <a:t>fé</a:t>
            </a:r>
            <a:r>
              <a:rPr lang="en-GB" altLang="pt-BR" sz="1300" dirty="0" smtClean="0"/>
              <a:t>”. </a:t>
            </a:r>
          </a:p>
          <a:p>
            <a:pPr lvl="2" algn="just">
              <a:lnSpc>
                <a:spcPct val="150000"/>
              </a:lnSpc>
              <a:buClr>
                <a:schemeClr val="tx1"/>
              </a:buClr>
            </a:pPr>
            <a:r>
              <a:rPr lang="en-GB" altLang="pt-BR" sz="1300" b="1" dirty="0" smtClean="0"/>
              <a:t>O </a:t>
            </a:r>
            <a:r>
              <a:rPr lang="en-GB" altLang="pt-BR" sz="1300" b="1" dirty="0" err="1" smtClean="0"/>
              <a:t>custo</a:t>
            </a:r>
            <a:r>
              <a:rPr lang="en-GB" altLang="pt-BR" sz="1300" b="1" dirty="0" smtClean="0"/>
              <a:t> da </a:t>
            </a:r>
            <a:r>
              <a:rPr lang="en-GB" altLang="pt-BR" sz="1300" b="1" dirty="0" err="1" smtClean="0"/>
              <a:t>defesa</a:t>
            </a:r>
            <a:r>
              <a:rPr lang="en-GB" altLang="pt-BR" sz="1300" b="1" dirty="0" smtClean="0"/>
              <a:t> </a:t>
            </a:r>
            <a:r>
              <a:rPr lang="en-GB" altLang="pt-BR" sz="1300" b="1" dirty="0" err="1" smtClean="0"/>
              <a:t>foi</a:t>
            </a:r>
            <a:r>
              <a:rPr lang="en-GB" altLang="pt-BR" sz="1300" b="1" dirty="0" smtClean="0"/>
              <a:t> de R$ 250 mil</a:t>
            </a:r>
            <a:r>
              <a:rPr lang="en-GB" altLang="pt-BR" sz="1300" dirty="0" smtClean="0"/>
              <a:t>.</a:t>
            </a:r>
          </a:p>
          <a:p>
            <a:pPr lvl="2" algn="just">
              <a:lnSpc>
                <a:spcPct val="150000"/>
              </a:lnSpc>
              <a:buClr>
                <a:schemeClr val="tx1"/>
              </a:buClr>
            </a:pPr>
            <a:endParaRPr lang="en-GB" altLang="pt-BR" sz="1300" dirty="0" smtClean="0"/>
          </a:p>
          <a:p>
            <a:pPr marL="285750" indent="-285750" algn="just">
              <a:lnSpc>
                <a:spcPct val="150000"/>
              </a:lnSpc>
              <a:buClr>
                <a:schemeClr val="tx1"/>
              </a:buClr>
              <a:buBlip>
                <a:blip r:embed="rId3"/>
              </a:buBlip>
            </a:pPr>
            <a:r>
              <a:rPr lang="en-GB" altLang="pt-BR" sz="1300" b="1" dirty="0" smtClean="0"/>
              <a:t>Case #2 </a:t>
            </a:r>
            <a:r>
              <a:rPr lang="en-GB" altLang="pt-BR" sz="1300" dirty="0" smtClean="0"/>
              <a:t>&gt;&gt;&gt; </a:t>
            </a:r>
            <a:r>
              <a:rPr lang="en-GB" altLang="pt-BR" sz="1300" b="1" dirty="0" err="1" smtClean="0"/>
              <a:t>Liberação</a:t>
            </a:r>
            <a:r>
              <a:rPr lang="en-GB" altLang="pt-BR" sz="1300" b="1" dirty="0" smtClean="0"/>
              <a:t> de </a:t>
            </a:r>
            <a:r>
              <a:rPr lang="en-GB" altLang="pt-BR" sz="1300" b="1" dirty="0" err="1" smtClean="0"/>
              <a:t>Resíduos</a:t>
            </a:r>
            <a:r>
              <a:rPr lang="en-GB" altLang="pt-BR" sz="1300" b="1" dirty="0" smtClean="0"/>
              <a:t> </a:t>
            </a:r>
            <a:r>
              <a:rPr lang="en-GB" altLang="pt-BR" sz="1300" b="1" dirty="0" err="1" smtClean="0"/>
              <a:t>Poluentes</a:t>
            </a:r>
            <a:endParaRPr lang="en-GB" altLang="pt-BR" sz="1300" b="1" dirty="0" smtClean="0"/>
          </a:p>
          <a:p>
            <a:pPr marL="901700" algn="just">
              <a:lnSpc>
                <a:spcPct val="150000"/>
              </a:lnSpc>
              <a:buClr>
                <a:schemeClr val="tx1"/>
              </a:buClr>
            </a:pPr>
            <a:r>
              <a:rPr lang="en-GB" altLang="pt-BR" sz="1300" dirty="0" smtClean="0"/>
              <a:t>	Uma </a:t>
            </a:r>
            <a:r>
              <a:rPr lang="en-GB" altLang="pt-BR" sz="1300" dirty="0" err="1" smtClean="0"/>
              <a:t>empresa</a:t>
            </a:r>
            <a:r>
              <a:rPr lang="en-GB" altLang="pt-BR" sz="1300" dirty="0" smtClean="0"/>
              <a:t> de </a:t>
            </a:r>
            <a:r>
              <a:rPr lang="en-GB" altLang="pt-BR" sz="1300" dirty="0" err="1" smtClean="0"/>
              <a:t>calçados</a:t>
            </a:r>
            <a:r>
              <a:rPr lang="en-GB" altLang="pt-BR" sz="1300" dirty="0" smtClean="0"/>
              <a:t> </a:t>
            </a:r>
            <a:r>
              <a:rPr lang="en-GB" altLang="pt-BR" sz="1300" dirty="0" err="1" smtClean="0"/>
              <a:t>adquiriu</a:t>
            </a:r>
            <a:r>
              <a:rPr lang="en-GB" altLang="pt-BR" sz="1300" dirty="0" smtClean="0"/>
              <a:t> um </a:t>
            </a:r>
            <a:r>
              <a:rPr lang="en-GB" altLang="pt-BR" sz="1300" dirty="0" err="1" smtClean="0"/>
              <a:t>terreno</a:t>
            </a:r>
            <a:r>
              <a:rPr lang="en-GB" altLang="pt-BR" sz="1300" dirty="0" smtClean="0"/>
              <a:t>, </a:t>
            </a:r>
            <a:r>
              <a:rPr lang="en-GB" altLang="pt-BR" sz="1300" dirty="0" err="1" smtClean="0"/>
              <a:t>construiu</a:t>
            </a:r>
            <a:r>
              <a:rPr lang="en-GB" altLang="pt-BR" sz="1300" dirty="0" smtClean="0"/>
              <a:t> </a:t>
            </a:r>
            <a:r>
              <a:rPr lang="en-GB" altLang="pt-BR" sz="1300" dirty="0" err="1" smtClean="0"/>
              <a:t>suas</a:t>
            </a:r>
            <a:r>
              <a:rPr lang="en-GB" altLang="pt-BR" sz="1300" dirty="0" smtClean="0"/>
              <a:t> </a:t>
            </a:r>
            <a:r>
              <a:rPr lang="en-GB" altLang="pt-BR" sz="1300" dirty="0" err="1" smtClean="0"/>
              <a:t>instalações</a:t>
            </a:r>
            <a:r>
              <a:rPr lang="en-GB" altLang="pt-BR" sz="1300" dirty="0" smtClean="0"/>
              <a:t>, mas </a:t>
            </a:r>
            <a:r>
              <a:rPr lang="en-GB" altLang="pt-BR" sz="1300" dirty="0" err="1" smtClean="0"/>
              <a:t>descobriu</a:t>
            </a:r>
            <a:r>
              <a:rPr lang="en-GB" altLang="pt-BR" sz="1300" dirty="0" smtClean="0"/>
              <a:t>, </a:t>
            </a:r>
            <a:r>
              <a:rPr lang="en-GB" altLang="pt-BR" sz="1300" dirty="0" err="1" smtClean="0"/>
              <a:t>algum</a:t>
            </a:r>
            <a:r>
              <a:rPr lang="en-GB" altLang="pt-BR" sz="1300" dirty="0" smtClean="0"/>
              <a:t> tempo </a:t>
            </a:r>
            <a:r>
              <a:rPr lang="en-GB" altLang="pt-BR" sz="1300" dirty="0" err="1" smtClean="0"/>
              <a:t>depois</a:t>
            </a:r>
            <a:r>
              <a:rPr lang="en-GB" altLang="pt-BR" sz="1300" dirty="0" smtClean="0"/>
              <a:t>, que o solo </a:t>
            </a:r>
            <a:r>
              <a:rPr lang="en-GB" altLang="pt-BR" sz="1300" dirty="0" err="1" smtClean="0"/>
              <a:t>havia</a:t>
            </a:r>
            <a:r>
              <a:rPr lang="en-GB" altLang="pt-BR" sz="1300" dirty="0" smtClean="0"/>
              <a:t> </a:t>
            </a:r>
            <a:r>
              <a:rPr lang="en-GB" altLang="pt-BR" sz="1300" dirty="0" err="1" smtClean="0"/>
              <a:t>sido</a:t>
            </a:r>
            <a:r>
              <a:rPr lang="en-GB" altLang="pt-BR" sz="1300" dirty="0" smtClean="0"/>
              <a:t> </a:t>
            </a:r>
            <a:r>
              <a:rPr lang="en-GB" altLang="pt-BR" sz="1300" dirty="0" err="1" smtClean="0"/>
              <a:t>contaminado</a:t>
            </a:r>
            <a:r>
              <a:rPr lang="en-GB" altLang="pt-BR" sz="1300" dirty="0" smtClean="0"/>
              <a:t> pela </a:t>
            </a:r>
            <a:r>
              <a:rPr lang="en-GB" altLang="pt-BR" sz="1300" dirty="0" err="1" smtClean="0"/>
              <a:t>proprietária</a:t>
            </a:r>
            <a:r>
              <a:rPr lang="en-GB" altLang="pt-BR" sz="1300" dirty="0" smtClean="0"/>
              <a:t> anterior. </a:t>
            </a:r>
            <a:r>
              <a:rPr lang="en-GB" altLang="pt-BR" sz="1300" dirty="0" err="1" smtClean="0"/>
              <a:t>Mesmo</a:t>
            </a:r>
            <a:r>
              <a:rPr lang="en-GB" altLang="pt-BR" sz="1300" dirty="0" smtClean="0"/>
              <a:t> </a:t>
            </a:r>
            <a:r>
              <a:rPr lang="en-GB" altLang="pt-BR" sz="1300" dirty="0" err="1" smtClean="0"/>
              <a:t>sem</a:t>
            </a:r>
            <a:r>
              <a:rPr lang="en-GB" altLang="pt-BR" sz="1300" dirty="0" smtClean="0"/>
              <a:t> </a:t>
            </a:r>
            <a:r>
              <a:rPr lang="en-GB" altLang="pt-BR" sz="1300" dirty="0" err="1" smtClean="0"/>
              <a:t>ser</a:t>
            </a:r>
            <a:r>
              <a:rPr lang="en-GB" altLang="pt-BR" sz="1300" dirty="0" smtClean="0"/>
              <a:t> </a:t>
            </a:r>
            <a:r>
              <a:rPr lang="en-GB" altLang="pt-BR" sz="1300" dirty="0" err="1" smtClean="0"/>
              <a:t>responsável</a:t>
            </a:r>
            <a:r>
              <a:rPr lang="en-GB" altLang="pt-BR" sz="1300" dirty="0" smtClean="0"/>
              <a:t> pela </a:t>
            </a:r>
            <a:r>
              <a:rPr lang="en-GB" altLang="pt-BR" sz="1300" dirty="0" err="1" smtClean="0"/>
              <a:t>contaminação</a:t>
            </a:r>
            <a:r>
              <a:rPr lang="en-GB" altLang="pt-BR" sz="1300" dirty="0" smtClean="0"/>
              <a:t>, a </a:t>
            </a:r>
            <a:r>
              <a:rPr lang="en-GB" altLang="pt-BR" sz="1300" dirty="0" err="1" smtClean="0"/>
              <a:t>empresa</a:t>
            </a:r>
            <a:r>
              <a:rPr lang="en-GB" altLang="pt-BR" sz="1300" dirty="0" smtClean="0"/>
              <a:t> </a:t>
            </a:r>
            <a:r>
              <a:rPr lang="en-GB" altLang="pt-BR" sz="1300" dirty="0" err="1" smtClean="0"/>
              <a:t>acabou</a:t>
            </a:r>
            <a:r>
              <a:rPr lang="en-GB" altLang="pt-BR" sz="1300" dirty="0" smtClean="0"/>
              <a:t> </a:t>
            </a:r>
            <a:r>
              <a:rPr lang="en-GB" altLang="pt-BR" sz="1300" dirty="0" err="1" smtClean="0"/>
              <a:t>envolvida</a:t>
            </a:r>
            <a:r>
              <a:rPr lang="en-GB" altLang="pt-BR" sz="1300" dirty="0" smtClean="0"/>
              <a:t> </a:t>
            </a:r>
            <a:r>
              <a:rPr lang="en-GB" altLang="pt-BR" sz="1300" dirty="0" err="1" smtClean="0"/>
              <a:t>em</a:t>
            </a:r>
            <a:r>
              <a:rPr lang="en-GB" altLang="pt-BR" sz="1300" dirty="0" smtClean="0"/>
              <a:t> </a:t>
            </a:r>
            <a:r>
              <a:rPr lang="en-GB" altLang="pt-BR" sz="1300" dirty="0" err="1" smtClean="0"/>
              <a:t>ação</a:t>
            </a:r>
            <a:r>
              <a:rPr lang="en-GB" altLang="pt-BR" sz="1300" dirty="0" smtClean="0"/>
              <a:t> civil </a:t>
            </a:r>
            <a:r>
              <a:rPr lang="en-GB" altLang="pt-BR" sz="1300" dirty="0" err="1" smtClean="0"/>
              <a:t>pública</a:t>
            </a:r>
            <a:r>
              <a:rPr lang="en-GB" altLang="pt-BR" sz="1300" dirty="0" smtClean="0"/>
              <a:t> que a </a:t>
            </a:r>
            <a:r>
              <a:rPr lang="en-GB" altLang="pt-BR" sz="1300" dirty="0" err="1" smtClean="0"/>
              <a:t>obrigava</a:t>
            </a:r>
            <a:r>
              <a:rPr lang="en-GB" altLang="pt-BR" sz="1300" dirty="0" smtClean="0"/>
              <a:t> a </a:t>
            </a:r>
            <a:r>
              <a:rPr lang="en-GB" altLang="pt-BR" sz="1300" dirty="0" err="1" smtClean="0"/>
              <a:t>reparar</a:t>
            </a:r>
            <a:r>
              <a:rPr lang="en-GB" altLang="pt-BR" sz="1300" dirty="0" smtClean="0"/>
              <a:t> o </a:t>
            </a:r>
            <a:r>
              <a:rPr lang="en-GB" altLang="pt-BR" sz="1300" dirty="0" err="1" smtClean="0"/>
              <a:t>dano</a:t>
            </a:r>
            <a:r>
              <a:rPr lang="en-GB" altLang="pt-BR" sz="1300" dirty="0" smtClean="0"/>
              <a:t> </a:t>
            </a:r>
            <a:r>
              <a:rPr lang="en-GB" altLang="pt-BR" sz="1300" dirty="0" err="1" smtClean="0"/>
              <a:t>ambiental</a:t>
            </a:r>
            <a:r>
              <a:rPr lang="en-GB" altLang="pt-BR" sz="1300" dirty="0" smtClean="0"/>
              <a:t>. </a:t>
            </a:r>
          </a:p>
          <a:p>
            <a:pPr marL="901700" algn="just">
              <a:lnSpc>
                <a:spcPct val="150000"/>
              </a:lnSpc>
              <a:buClr>
                <a:schemeClr val="tx1"/>
              </a:buClr>
            </a:pPr>
            <a:r>
              <a:rPr lang="en-GB" altLang="pt-BR" sz="1300" b="1" dirty="0" err="1" smtClean="0"/>
              <a:t>Apenas</a:t>
            </a:r>
            <a:r>
              <a:rPr lang="en-GB" altLang="pt-BR" sz="1300" b="1" dirty="0" smtClean="0"/>
              <a:t> o </a:t>
            </a:r>
            <a:r>
              <a:rPr lang="en-GB" altLang="pt-BR" sz="1300" b="1" dirty="0" err="1" smtClean="0"/>
              <a:t>custo</a:t>
            </a:r>
            <a:r>
              <a:rPr lang="en-GB" altLang="pt-BR" sz="1300" b="1" dirty="0" smtClean="0"/>
              <a:t> de </a:t>
            </a:r>
            <a:r>
              <a:rPr lang="en-GB" altLang="pt-BR" sz="1300" b="1" dirty="0" err="1" smtClean="0"/>
              <a:t>defesa</a:t>
            </a:r>
            <a:r>
              <a:rPr lang="en-GB" altLang="pt-BR" sz="1300" b="1" dirty="0" smtClean="0"/>
              <a:t> </a:t>
            </a:r>
            <a:r>
              <a:rPr lang="en-GB" altLang="pt-BR" sz="1300" b="1" dirty="0" err="1" smtClean="0"/>
              <a:t>foi</a:t>
            </a:r>
            <a:r>
              <a:rPr lang="en-GB" altLang="pt-BR" sz="1300" b="1" dirty="0" smtClean="0"/>
              <a:t> de R$ 800 mil.</a:t>
            </a:r>
            <a:endParaRPr lang="en-GB" altLang="pt-BR" sz="1300" b="1" i="1" dirty="0" smtClean="0"/>
          </a:p>
        </p:txBody>
      </p:sp>
    </p:spTree>
    <p:extLst>
      <p:ext uri="{BB962C8B-B14F-4D97-AF65-F5344CB8AC3E}">
        <p14:creationId xmlns:p14="http://schemas.microsoft.com/office/powerpoint/2010/main" val="1581297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611560" y="332656"/>
            <a:ext cx="7561262" cy="2879725"/>
          </a:xfrm>
        </p:spPr>
        <p:txBody>
          <a:bodyPr/>
          <a:lstStyle/>
          <a:p>
            <a:r>
              <a:rPr lang="en-GB" sz="6000" dirty="0" smtClean="0"/>
              <a:t>DESAFIO </a:t>
            </a:r>
            <a:r>
              <a:rPr lang="en-GB" sz="6000" dirty="0" smtClean="0"/>
              <a:t>#4</a:t>
            </a:r>
            <a:endParaRPr lang="en-GB" sz="6000" dirty="0"/>
          </a:p>
        </p:txBody>
      </p:sp>
      <p:sp>
        <p:nvSpPr>
          <p:cNvPr id="5" name="Date Placeholder 4"/>
          <p:cNvSpPr>
            <a:spLocks noGrp="1"/>
          </p:cNvSpPr>
          <p:nvPr>
            <p:ph type="dt" sz="half" idx="10"/>
          </p:nvPr>
        </p:nvSpPr>
        <p:spPr/>
        <p:txBody>
          <a:bodyPr/>
          <a:lstStyle/>
          <a:p>
            <a:pPr>
              <a:defRPr/>
            </a:pPr>
            <a:fld id="{F7F9B84B-66F3-4570-A3ED-288542989844}" type="datetime1">
              <a:rPr lang="en-GB" smtClean="0"/>
              <a:t>28/10/2015</a:t>
            </a:fld>
            <a:endParaRPr lang="en-GB"/>
          </a:p>
        </p:txBody>
      </p:sp>
      <p:sp>
        <p:nvSpPr>
          <p:cNvPr id="6" name="Footer Placeholder 5"/>
          <p:cNvSpPr>
            <a:spLocks noGrp="1"/>
          </p:cNvSpPr>
          <p:nvPr>
            <p:ph type="ftr" sz="quarter" idx="11"/>
          </p:nvPr>
        </p:nvSpPr>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2"/>
          </p:nvPr>
        </p:nvSpPr>
        <p:spPr/>
        <p:txBody>
          <a:bodyPr/>
          <a:lstStyle/>
          <a:p>
            <a:pPr>
              <a:defRPr/>
            </a:pPr>
            <a:fld id="{F23F6B99-7D6D-42A6-B137-09A2EBA17D02}" type="slidenum">
              <a:rPr lang="en-GB" smtClean="0"/>
              <a:pPr>
                <a:defRPr/>
              </a:pPr>
              <a:t>22</a:t>
            </a:fld>
            <a:endParaRPr lang="en-GB" dirty="0"/>
          </a:p>
        </p:txBody>
      </p:sp>
    </p:spTree>
    <p:extLst>
      <p:ext uri="{BB962C8B-B14F-4D97-AF65-F5344CB8AC3E}">
        <p14:creationId xmlns:p14="http://schemas.microsoft.com/office/powerpoint/2010/main" val="2187026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solidFill>
                  <a:srgbClr val="99CC00"/>
                </a:solidFill>
              </a:rPr>
              <a:t>Fontes</a:t>
            </a:r>
            <a:r>
              <a:rPr lang="en-GB" b="1" dirty="0" smtClean="0">
                <a:solidFill>
                  <a:srgbClr val="99CC00"/>
                </a:solidFill>
              </a:rPr>
              <a:t> – </a:t>
            </a:r>
            <a:r>
              <a:rPr lang="en-GB" b="1" dirty="0" err="1" smtClean="0">
                <a:solidFill>
                  <a:srgbClr val="99CC00"/>
                </a:solidFill>
              </a:rPr>
              <a:t>Caminhos</a:t>
            </a:r>
            <a:r>
              <a:rPr lang="en-GB" b="1" dirty="0" smtClean="0">
                <a:solidFill>
                  <a:srgbClr val="99CC00"/>
                </a:solidFill>
              </a:rPr>
              <a:t> – </a:t>
            </a:r>
            <a:r>
              <a:rPr lang="en-GB" b="1" dirty="0" err="1" smtClean="0">
                <a:solidFill>
                  <a:srgbClr val="99CC00"/>
                </a:solidFill>
              </a:rPr>
              <a:t>Receptores</a:t>
            </a:r>
            <a:endParaRPr lang="en-GB" b="1" dirty="0">
              <a:solidFill>
                <a:srgbClr val="99CC00"/>
              </a:solidFill>
            </a:endParaRPr>
          </a:p>
        </p:txBody>
      </p:sp>
      <p:sp>
        <p:nvSpPr>
          <p:cNvPr id="3" name="Date Placeholder 2"/>
          <p:cNvSpPr>
            <a:spLocks noGrp="1"/>
          </p:cNvSpPr>
          <p:nvPr>
            <p:ph type="dt" sz="half" idx="10"/>
          </p:nvPr>
        </p:nvSpPr>
        <p:spPr/>
        <p:txBody>
          <a:bodyPr/>
          <a:lstStyle/>
          <a:p>
            <a:pPr>
              <a:defRPr/>
            </a:pPr>
            <a:fld id="{9FCC3A79-57B6-4D2D-8743-F6F4C0E19004}" type="datetime1">
              <a:rPr lang="en-GB" smtClean="0"/>
              <a:t>28/10/2015</a:t>
            </a:fld>
            <a:endParaRPr lang="en-GB" dirty="0"/>
          </a:p>
        </p:txBody>
      </p:sp>
      <p:sp>
        <p:nvSpPr>
          <p:cNvPr id="4" name="Footer Placeholder 3"/>
          <p:cNvSpPr>
            <a:spLocks noGrp="1"/>
          </p:cNvSpPr>
          <p:nvPr>
            <p:ph type="ftr" sz="quarter" idx="11"/>
          </p:nvPr>
        </p:nvSpPr>
        <p:spPr/>
        <p:txBody>
          <a:bodyPr/>
          <a:lstStyle/>
          <a:p>
            <a:pPr>
              <a:defRPr/>
            </a:pPr>
            <a:r>
              <a:rPr lang="en-GB" dirty="0" smtClean="0"/>
              <a:t>Welcome to ACE in BRAZIL</a:t>
            </a:r>
            <a:endParaRPr lang="en-GB" dirty="0"/>
          </a:p>
        </p:txBody>
      </p:sp>
      <p:sp>
        <p:nvSpPr>
          <p:cNvPr id="5" name="Slide Number Placeholder 4"/>
          <p:cNvSpPr>
            <a:spLocks noGrp="1"/>
          </p:cNvSpPr>
          <p:nvPr>
            <p:ph type="sldNum" sz="quarter" idx="12"/>
          </p:nvPr>
        </p:nvSpPr>
        <p:spPr/>
        <p:txBody>
          <a:bodyPr/>
          <a:lstStyle/>
          <a:p>
            <a:pPr>
              <a:defRPr/>
            </a:pPr>
            <a:fld id="{EC76BA09-212A-4B25-A57B-9D2BE0B86414}" type="slidenum">
              <a:rPr lang="en-GB" smtClean="0"/>
              <a:pPr>
                <a:defRPr/>
              </a:pPr>
              <a:t>23</a:t>
            </a:fld>
            <a:endParaRPr lang="en-GB" dirty="0"/>
          </a:p>
        </p:txBody>
      </p:sp>
      <p:pic>
        <p:nvPicPr>
          <p:cNvPr id="8194" name="Picture 2"/>
          <p:cNvPicPr>
            <a:picLocks noGrp="1" noChangeAspect="1" noChangeArrowheads="1"/>
          </p:cNvPicPr>
          <p:nvPr>
            <p:ph sz="quarter" idx="14"/>
          </p:nvPr>
        </p:nvPicPr>
        <p:blipFill>
          <a:blip r:embed="rId3" cstate="email">
            <a:extLst>
              <a:ext uri="{28A0092B-C50C-407E-A947-70E740481C1C}">
                <a14:useLocalDpi xmlns:a14="http://schemas.microsoft.com/office/drawing/2010/main"/>
              </a:ext>
            </a:extLst>
          </a:blip>
          <a:srcRect/>
          <a:stretch>
            <a:fillRect/>
          </a:stretch>
        </p:blipFill>
        <p:spPr bwMode="auto">
          <a:xfrm>
            <a:off x="1090882" y="1324324"/>
            <a:ext cx="6962235" cy="440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262578" y="3540642"/>
            <a:ext cx="1942940" cy="94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861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err="1" smtClean="0">
                <a:solidFill>
                  <a:srgbClr val="99CC00"/>
                </a:solidFill>
              </a:rPr>
              <a:t>Exemplos</a:t>
            </a:r>
            <a:r>
              <a:rPr lang="en-GB" altLang="en-US" b="1" dirty="0" smtClean="0">
                <a:solidFill>
                  <a:srgbClr val="99CC00"/>
                </a:solidFill>
              </a:rPr>
              <a:t> de Fontes </a:t>
            </a:r>
            <a:r>
              <a:rPr lang="en-GB" altLang="en-US" b="1" dirty="0">
                <a:solidFill>
                  <a:srgbClr val="99CC00"/>
                </a:solidFill>
              </a:rPr>
              <a:t>– </a:t>
            </a:r>
            <a:r>
              <a:rPr lang="en-GB" altLang="en-US" b="1" dirty="0" err="1" smtClean="0">
                <a:solidFill>
                  <a:srgbClr val="99CC00"/>
                </a:solidFill>
                <a:latin typeface="Arial" charset="0"/>
                <a:ea typeface="+mn-ea"/>
                <a:cs typeface="+mn-cs"/>
              </a:rPr>
              <a:t>Caminhos</a:t>
            </a:r>
            <a:r>
              <a:rPr lang="en-GB" altLang="en-US" b="1" dirty="0" smtClean="0">
                <a:solidFill>
                  <a:srgbClr val="99CC00"/>
                </a:solidFill>
              </a:rPr>
              <a:t> </a:t>
            </a:r>
            <a:r>
              <a:rPr lang="en-GB" altLang="en-US" b="1" dirty="0">
                <a:solidFill>
                  <a:srgbClr val="99CC00"/>
                </a:solidFill>
              </a:rPr>
              <a:t>– </a:t>
            </a:r>
            <a:r>
              <a:rPr lang="en-GB" altLang="en-US" b="1" dirty="0" err="1" smtClean="0">
                <a:solidFill>
                  <a:srgbClr val="99CC00"/>
                </a:solidFill>
              </a:rPr>
              <a:t>Receptores</a:t>
            </a:r>
            <a:endParaRPr lang="en-GB" b="1" dirty="0">
              <a:solidFill>
                <a:srgbClr val="99CC00"/>
              </a:solidFill>
            </a:endParaRPr>
          </a:p>
        </p:txBody>
      </p:sp>
      <p:sp>
        <p:nvSpPr>
          <p:cNvPr id="3" name="Date Placeholder 2"/>
          <p:cNvSpPr>
            <a:spLocks noGrp="1"/>
          </p:cNvSpPr>
          <p:nvPr>
            <p:ph type="dt" sz="half" idx="10"/>
          </p:nvPr>
        </p:nvSpPr>
        <p:spPr/>
        <p:txBody>
          <a:bodyPr/>
          <a:lstStyle/>
          <a:p>
            <a:pPr>
              <a:defRPr/>
            </a:pPr>
            <a:fld id="{9FCC3A79-57B6-4D2D-8743-F6F4C0E19004}" type="datetime1">
              <a:rPr lang="en-GB" smtClean="0"/>
              <a:t>28/10/2015</a:t>
            </a:fld>
            <a:endParaRPr lang="en-GB" dirty="0"/>
          </a:p>
        </p:txBody>
      </p:sp>
      <p:sp>
        <p:nvSpPr>
          <p:cNvPr id="4" name="Footer Placeholder 3"/>
          <p:cNvSpPr>
            <a:spLocks noGrp="1"/>
          </p:cNvSpPr>
          <p:nvPr>
            <p:ph type="ftr" sz="quarter" idx="11"/>
          </p:nvPr>
        </p:nvSpPr>
        <p:spPr/>
        <p:txBody>
          <a:bodyPr/>
          <a:lstStyle/>
          <a:p>
            <a:pPr>
              <a:defRPr/>
            </a:pPr>
            <a:r>
              <a:rPr lang="en-GB" dirty="0" smtClean="0"/>
              <a:t>Welcome to ACE in BRAZIL</a:t>
            </a:r>
            <a:endParaRPr lang="en-GB" dirty="0"/>
          </a:p>
        </p:txBody>
      </p:sp>
      <p:sp>
        <p:nvSpPr>
          <p:cNvPr id="5" name="Slide Number Placeholder 4"/>
          <p:cNvSpPr>
            <a:spLocks noGrp="1"/>
          </p:cNvSpPr>
          <p:nvPr>
            <p:ph type="sldNum" sz="quarter" idx="12"/>
          </p:nvPr>
        </p:nvSpPr>
        <p:spPr/>
        <p:txBody>
          <a:bodyPr/>
          <a:lstStyle/>
          <a:p>
            <a:pPr>
              <a:defRPr/>
            </a:pPr>
            <a:fld id="{EC76BA09-212A-4B25-A57B-9D2BE0B86414}" type="slidenum">
              <a:rPr lang="en-GB" smtClean="0"/>
              <a:pPr>
                <a:defRPr/>
              </a:pPr>
              <a:t>24</a:t>
            </a:fld>
            <a:endParaRPr lang="en-GB" dirty="0"/>
          </a:p>
        </p:txBody>
      </p:sp>
      <p:sp>
        <p:nvSpPr>
          <p:cNvPr id="7" name="Rectangle 3"/>
          <p:cNvSpPr>
            <a:spLocks noChangeArrowheads="1"/>
          </p:cNvSpPr>
          <p:nvPr/>
        </p:nvSpPr>
        <p:spPr bwMode="auto">
          <a:xfrm>
            <a:off x="508538" y="1340768"/>
            <a:ext cx="32178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eaLnBrk="0" hangingPunct="0">
              <a:lnSpc>
                <a:spcPct val="100000"/>
              </a:lnSpc>
              <a:spcBef>
                <a:spcPct val="0"/>
              </a:spcBef>
              <a:buClrTx/>
              <a:buSzTx/>
              <a:buFontTx/>
              <a:buNone/>
              <a:defRPr/>
            </a:pPr>
            <a:r>
              <a:rPr lang="en-GB" altLang="en-US" sz="2000" b="1" dirty="0" smtClean="0">
                <a:solidFill>
                  <a:schemeClr val="tx1">
                    <a:lumMod val="50000"/>
                  </a:schemeClr>
                </a:solidFill>
              </a:rPr>
              <a:t>Fontes</a:t>
            </a:r>
            <a:r>
              <a:rPr lang="en-GB" altLang="en-US" sz="1800" dirty="0">
                <a:solidFill>
                  <a:schemeClr val="tx1">
                    <a:lumMod val="50000"/>
                  </a:schemeClr>
                </a:solidFill>
              </a:rPr>
              <a:t>	</a:t>
            </a:r>
          </a:p>
        </p:txBody>
      </p:sp>
      <p:sp>
        <p:nvSpPr>
          <p:cNvPr id="8" name="Rectangle 4"/>
          <p:cNvSpPr>
            <a:spLocks noChangeArrowheads="1"/>
          </p:cNvSpPr>
          <p:nvPr/>
        </p:nvSpPr>
        <p:spPr bwMode="auto">
          <a:xfrm>
            <a:off x="3154338" y="1343516"/>
            <a:ext cx="32178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eaLnBrk="0" hangingPunct="0">
              <a:lnSpc>
                <a:spcPct val="100000"/>
              </a:lnSpc>
              <a:spcBef>
                <a:spcPct val="0"/>
              </a:spcBef>
              <a:buClrTx/>
              <a:buSzTx/>
              <a:buFontTx/>
              <a:buNone/>
              <a:defRPr/>
            </a:pPr>
            <a:r>
              <a:rPr lang="en-GB" altLang="en-US" sz="2000" b="1" dirty="0" err="1" smtClean="0">
                <a:solidFill>
                  <a:schemeClr val="tx1">
                    <a:lumMod val="50000"/>
                  </a:schemeClr>
                </a:solidFill>
              </a:rPr>
              <a:t>Caminhos</a:t>
            </a:r>
            <a:endParaRPr lang="en-GB" altLang="en-US" sz="2000" b="1" dirty="0">
              <a:solidFill>
                <a:schemeClr val="tx1">
                  <a:lumMod val="50000"/>
                </a:schemeClr>
              </a:solidFill>
              <a:effectLst>
                <a:outerShdw blurRad="38100" dist="38100" dir="2700000" algn="tl">
                  <a:srgbClr val="C0C0C0"/>
                </a:outerShdw>
              </a:effectLst>
            </a:endParaRPr>
          </a:p>
        </p:txBody>
      </p:sp>
      <p:sp>
        <p:nvSpPr>
          <p:cNvPr id="9" name="Rectangle 5"/>
          <p:cNvSpPr>
            <a:spLocks noChangeArrowheads="1"/>
          </p:cNvSpPr>
          <p:nvPr/>
        </p:nvSpPr>
        <p:spPr bwMode="auto">
          <a:xfrm>
            <a:off x="5778227" y="1338745"/>
            <a:ext cx="32178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eaLnBrk="0" hangingPunct="0">
              <a:lnSpc>
                <a:spcPct val="100000"/>
              </a:lnSpc>
              <a:spcBef>
                <a:spcPct val="0"/>
              </a:spcBef>
              <a:buClrTx/>
              <a:buSzTx/>
              <a:buFontTx/>
              <a:buNone/>
              <a:defRPr/>
            </a:pPr>
            <a:r>
              <a:rPr lang="en-GB" altLang="en-US" sz="2000" b="1" dirty="0" err="1" smtClean="0">
                <a:solidFill>
                  <a:schemeClr val="tx1">
                    <a:lumMod val="50000"/>
                  </a:schemeClr>
                </a:solidFill>
              </a:rPr>
              <a:t>Receptores</a:t>
            </a:r>
            <a:endParaRPr lang="en-GB" altLang="en-US" sz="2000" b="1" dirty="0">
              <a:solidFill>
                <a:schemeClr val="tx1">
                  <a:lumMod val="50000"/>
                </a:schemeClr>
              </a:solidFill>
            </a:endParaRPr>
          </a:p>
        </p:txBody>
      </p:sp>
      <p:sp>
        <p:nvSpPr>
          <p:cNvPr id="10" name="Rectangle 6"/>
          <p:cNvSpPr>
            <a:spLocks noChangeArrowheads="1"/>
          </p:cNvSpPr>
          <p:nvPr/>
        </p:nvSpPr>
        <p:spPr bwMode="auto">
          <a:xfrm>
            <a:off x="571256" y="1628800"/>
            <a:ext cx="3456384"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eaLnBrk="0" hangingPunct="0">
              <a:defRPr sz="1400">
                <a:solidFill>
                  <a:schemeClr val="tx1"/>
                </a:solidFill>
                <a:latin typeface="News Gothic" pitchFamily="34" charset="0"/>
              </a:defRPr>
            </a:lvl1pPr>
            <a:lvl2pPr marL="742950" indent="-285750" eaLnBrk="0" hangingPunct="0">
              <a:defRPr sz="1400">
                <a:solidFill>
                  <a:schemeClr val="tx1"/>
                </a:solidFill>
                <a:latin typeface="News Gothic" pitchFamily="34" charset="0"/>
              </a:defRPr>
            </a:lvl2pPr>
            <a:lvl3pPr marL="1143000" indent="-228600" eaLnBrk="0" hangingPunct="0">
              <a:defRPr sz="1400">
                <a:solidFill>
                  <a:schemeClr val="tx1"/>
                </a:solidFill>
                <a:latin typeface="News Gothic" pitchFamily="34" charset="0"/>
              </a:defRPr>
            </a:lvl3pPr>
            <a:lvl4pPr marL="1600200" indent="-228600" eaLnBrk="0" hangingPunct="0">
              <a:defRPr sz="1400">
                <a:solidFill>
                  <a:schemeClr val="tx1"/>
                </a:solidFill>
                <a:latin typeface="News Gothic" pitchFamily="34" charset="0"/>
              </a:defRPr>
            </a:lvl4pPr>
            <a:lvl5pPr marL="2057400" indent="-228600" eaLnBrk="0" hangingPunct="0">
              <a:defRPr sz="1400">
                <a:solidFill>
                  <a:schemeClr val="tx1"/>
                </a:solidFill>
                <a:latin typeface="News Gothic" pitchFamily="34" charset="0"/>
              </a:defRPr>
            </a:lvl5pPr>
            <a:lvl6pPr marL="2514600" indent="-228600" algn="r" eaLnBrk="0" fontAlgn="base" hangingPunct="0">
              <a:lnSpc>
                <a:spcPct val="150000"/>
              </a:lnSpc>
              <a:spcBef>
                <a:spcPct val="30000"/>
              </a:spcBef>
              <a:spcAft>
                <a:spcPct val="0"/>
              </a:spcAft>
              <a:buClr>
                <a:schemeClr val="accent1"/>
              </a:buClr>
              <a:buSzPct val="70000"/>
              <a:buFont typeface="Wingdings" pitchFamily="2" charset="2"/>
              <a:buChar char="Ø"/>
              <a:defRPr sz="1400">
                <a:solidFill>
                  <a:schemeClr val="tx1"/>
                </a:solidFill>
                <a:latin typeface="News Gothic" pitchFamily="34" charset="0"/>
              </a:defRPr>
            </a:lvl6pPr>
            <a:lvl7pPr marL="2971800" indent="-228600" algn="r" eaLnBrk="0" fontAlgn="base" hangingPunct="0">
              <a:lnSpc>
                <a:spcPct val="150000"/>
              </a:lnSpc>
              <a:spcBef>
                <a:spcPct val="30000"/>
              </a:spcBef>
              <a:spcAft>
                <a:spcPct val="0"/>
              </a:spcAft>
              <a:buClr>
                <a:schemeClr val="accent1"/>
              </a:buClr>
              <a:buSzPct val="70000"/>
              <a:buFont typeface="Wingdings" pitchFamily="2" charset="2"/>
              <a:buChar char="Ø"/>
              <a:defRPr sz="1400">
                <a:solidFill>
                  <a:schemeClr val="tx1"/>
                </a:solidFill>
                <a:latin typeface="News Gothic" pitchFamily="34" charset="0"/>
              </a:defRPr>
            </a:lvl7pPr>
            <a:lvl8pPr marL="3429000" indent="-228600" algn="r" eaLnBrk="0" fontAlgn="base" hangingPunct="0">
              <a:lnSpc>
                <a:spcPct val="150000"/>
              </a:lnSpc>
              <a:spcBef>
                <a:spcPct val="30000"/>
              </a:spcBef>
              <a:spcAft>
                <a:spcPct val="0"/>
              </a:spcAft>
              <a:buClr>
                <a:schemeClr val="accent1"/>
              </a:buClr>
              <a:buSzPct val="70000"/>
              <a:buFont typeface="Wingdings" pitchFamily="2" charset="2"/>
              <a:buChar char="Ø"/>
              <a:defRPr sz="1400">
                <a:solidFill>
                  <a:schemeClr val="tx1"/>
                </a:solidFill>
                <a:latin typeface="News Gothic" pitchFamily="34" charset="0"/>
              </a:defRPr>
            </a:lvl8pPr>
            <a:lvl9pPr marL="3886200" indent="-228600" algn="r" eaLnBrk="0" fontAlgn="base" hangingPunct="0">
              <a:lnSpc>
                <a:spcPct val="150000"/>
              </a:lnSpc>
              <a:spcBef>
                <a:spcPct val="30000"/>
              </a:spcBef>
              <a:spcAft>
                <a:spcPct val="0"/>
              </a:spcAft>
              <a:buClr>
                <a:schemeClr val="accent1"/>
              </a:buClr>
              <a:buSzPct val="70000"/>
              <a:buFont typeface="Wingdings" pitchFamily="2" charset="2"/>
              <a:buChar char="Ø"/>
              <a:defRPr sz="1400">
                <a:solidFill>
                  <a:schemeClr val="tx1"/>
                </a:solidFill>
                <a:latin typeface="News Gothic" pitchFamily="34" charset="0"/>
              </a:defRPr>
            </a:lvl9pPr>
          </a:lstStyle>
          <a:p>
            <a:r>
              <a:rPr lang="en-GB" altLang="en-US" sz="1200" b="1" dirty="0" err="1" smtClean="0">
                <a:solidFill>
                  <a:schemeClr val="accent2">
                    <a:lumMod val="75000"/>
                  </a:schemeClr>
                </a:solidFill>
              </a:rPr>
              <a:t>Resíduos</a:t>
            </a:r>
            <a:endParaRPr lang="en-GB" altLang="en-US" sz="1200" b="1" dirty="0">
              <a:solidFill>
                <a:schemeClr val="accent2">
                  <a:lumMod val="75000"/>
                </a:schemeClr>
              </a:solidFill>
            </a:endParaRPr>
          </a:p>
          <a:p>
            <a:r>
              <a:rPr lang="en-GB" altLang="en-US" sz="1200" b="1" dirty="0" err="1" smtClean="0">
                <a:solidFill>
                  <a:schemeClr val="accent2">
                    <a:lumMod val="75000"/>
                  </a:schemeClr>
                </a:solidFill>
              </a:rPr>
              <a:t>Produtos</a:t>
            </a:r>
            <a:r>
              <a:rPr lang="en-GB" altLang="en-US" sz="1200" b="1" dirty="0" smtClean="0">
                <a:solidFill>
                  <a:schemeClr val="accent2">
                    <a:lumMod val="75000"/>
                  </a:schemeClr>
                </a:solidFill>
              </a:rPr>
              <a:t> </a:t>
            </a:r>
            <a:r>
              <a:rPr lang="en-GB" altLang="en-US" sz="1200" b="1" dirty="0" err="1" smtClean="0">
                <a:solidFill>
                  <a:schemeClr val="accent2">
                    <a:lumMod val="75000"/>
                  </a:schemeClr>
                </a:solidFill>
              </a:rPr>
              <a:t>Químicos</a:t>
            </a:r>
            <a:endParaRPr lang="en-GB" altLang="en-US" sz="1200" b="1" dirty="0">
              <a:solidFill>
                <a:schemeClr val="accent2">
                  <a:lumMod val="75000"/>
                </a:schemeClr>
              </a:solidFill>
            </a:endParaRPr>
          </a:p>
          <a:p>
            <a:r>
              <a:rPr lang="en-GB" altLang="en-US" sz="1200" b="1" dirty="0" err="1" smtClean="0">
                <a:solidFill>
                  <a:schemeClr val="accent2">
                    <a:lumMod val="75000"/>
                  </a:schemeClr>
                </a:solidFill>
              </a:rPr>
              <a:t>Combustível</a:t>
            </a:r>
            <a:endParaRPr lang="en-GB" altLang="en-US" sz="1200" b="1" dirty="0">
              <a:solidFill>
                <a:schemeClr val="accent2">
                  <a:lumMod val="75000"/>
                </a:schemeClr>
              </a:solidFill>
            </a:endParaRPr>
          </a:p>
          <a:p>
            <a:r>
              <a:rPr lang="en-GB" altLang="en-US" sz="1200" b="1" dirty="0" err="1" smtClean="0">
                <a:solidFill>
                  <a:schemeClr val="accent2">
                    <a:lumMod val="75000"/>
                  </a:schemeClr>
                </a:solidFill>
              </a:rPr>
              <a:t>Odores</a:t>
            </a:r>
            <a:endParaRPr lang="en-GB" altLang="en-US" sz="1200" b="1" dirty="0">
              <a:solidFill>
                <a:schemeClr val="accent2">
                  <a:lumMod val="75000"/>
                </a:schemeClr>
              </a:solidFill>
            </a:endParaRPr>
          </a:p>
          <a:p>
            <a:r>
              <a:rPr lang="en-GB" altLang="en-US" sz="1200" b="1" dirty="0" err="1" smtClean="0">
                <a:solidFill>
                  <a:schemeClr val="accent2">
                    <a:lumMod val="75000"/>
                  </a:schemeClr>
                </a:solidFill>
              </a:rPr>
              <a:t>Poeira</a:t>
            </a:r>
            <a:endParaRPr lang="en-GB" altLang="en-US" sz="1200" b="1" dirty="0">
              <a:solidFill>
                <a:schemeClr val="accent2">
                  <a:lumMod val="75000"/>
                </a:schemeClr>
              </a:solidFill>
            </a:endParaRPr>
          </a:p>
          <a:p>
            <a:r>
              <a:rPr lang="en-GB" altLang="en-US" sz="1200" b="1" dirty="0">
                <a:solidFill>
                  <a:schemeClr val="accent2">
                    <a:lumMod val="75000"/>
                  </a:schemeClr>
                </a:solidFill>
              </a:rPr>
              <a:t>Gases</a:t>
            </a:r>
          </a:p>
          <a:p>
            <a:r>
              <a:rPr lang="en-GB" altLang="en-US" sz="1200" b="1" dirty="0" err="1" smtClean="0">
                <a:solidFill>
                  <a:schemeClr val="accent2">
                    <a:lumMod val="75000"/>
                  </a:schemeClr>
                </a:solidFill>
              </a:rPr>
              <a:t>Incêndio</a:t>
            </a:r>
            <a:endParaRPr lang="en-GB" altLang="en-US" sz="1200" b="1" dirty="0">
              <a:solidFill>
                <a:schemeClr val="accent2">
                  <a:lumMod val="75000"/>
                </a:schemeClr>
              </a:solidFill>
            </a:endParaRPr>
          </a:p>
          <a:p>
            <a:pPr algn="l">
              <a:lnSpc>
                <a:spcPct val="100000"/>
              </a:lnSpc>
              <a:spcBef>
                <a:spcPct val="0"/>
              </a:spcBef>
              <a:buClrTx/>
              <a:buSzTx/>
              <a:buFontTx/>
              <a:buNone/>
            </a:pPr>
            <a:r>
              <a:rPr lang="en-GB" altLang="en-US" sz="1200" b="1" dirty="0" smtClean="0">
                <a:solidFill>
                  <a:schemeClr val="accent2">
                    <a:lumMod val="75000"/>
                  </a:schemeClr>
                </a:solidFill>
              </a:rPr>
              <a:t>Grande </a:t>
            </a:r>
            <a:r>
              <a:rPr lang="en-GB" altLang="en-US" sz="1200" b="1" dirty="0" err="1" smtClean="0">
                <a:solidFill>
                  <a:schemeClr val="accent2">
                    <a:lumMod val="75000"/>
                  </a:schemeClr>
                </a:solidFill>
              </a:rPr>
              <a:t>armazenamento</a:t>
            </a:r>
            <a:endParaRPr lang="en-GB" altLang="en-US" sz="1200" b="1" dirty="0" smtClean="0">
              <a:solidFill>
                <a:schemeClr val="accent2">
                  <a:lumMod val="75000"/>
                </a:schemeClr>
              </a:solidFill>
            </a:endParaRPr>
          </a:p>
          <a:p>
            <a:pPr algn="l">
              <a:lnSpc>
                <a:spcPct val="100000"/>
              </a:lnSpc>
              <a:spcBef>
                <a:spcPct val="0"/>
              </a:spcBef>
              <a:buClrTx/>
              <a:buSzTx/>
              <a:buFontTx/>
              <a:buNone/>
            </a:pPr>
            <a:r>
              <a:rPr lang="en-GB" altLang="en-US" sz="1200" b="1" dirty="0" smtClean="0">
                <a:solidFill>
                  <a:schemeClr val="accent2">
                    <a:lumMod val="75000"/>
                  </a:schemeClr>
                </a:solidFill>
              </a:rPr>
              <a:t>de </a:t>
            </a:r>
            <a:r>
              <a:rPr lang="en-GB" altLang="en-US" sz="1200" b="1" dirty="0" err="1" smtClean="0">
                <a:solidFill>
                  <a:schemeClr val="accent2">
                    <a:lumMod val="75000"/>
                  </a:schemeClr>
                </a:solidFill>
              </a:rPr>
              <a:t>químicos</a:t>
            </a:r>
            <a:r>
              <a:rPr lang="en-GB" altLang="en-US" sz="1200" b="1" dirty="0" smtClean="0">
                <a:solidFill>
                  <a:schemeClr val="accent2">
                    <a:lumMod val="75000"/>
                  </a:schemeClr>
                </a:solidFill>
              </a:rPr>
              <a:t> </a:t>
            </a:r>
            <a:r>
              <a:rPr lang="en-GB" altLang="en-US" sz="1200" b="1" dirty="0" err="1" smtClean="0">
                <a:solidFill>
                  <a:schemeClr val="accent2">
                    <a:lumMod val="75000"/>
                  </a:schemeClr>
                </a:solidFill>
              </a:rPr>
              <a:t>ou</a:t>
            </a:r>
            <a:r>
              <a:rPr lang="en-GB" altLang="en-US" sz="1200" b="1" dirty="0" smtClean="0">
                <a:solidFill>
                  <a:schemeClr val="accent2">
                    <a:lumMod val="75000"/>
                  </a:schemeClr>
                </a:solidFill>
              </a:rPr>
              <a:t> </a:t>
            </a:r>
            <a:r>
              <a:rPr lang="en-GB" altLang="en-US" sz="1200" b="1" dirty="0" err="1" smtClean="0">
                <a:solidFill>
                  <a:schemeClr val="accent2">
                    <a:lumMod val="75000"/>
                  </a:schemeClr>
                </a:solidFill>
              </a:rPr>
              <a:t>resíduos</a:t>
            </a:r>
            <a:endParaRPr lang="en-GB" altLang="en-US" sz="1200" b="1" dirty="0" smtClean="0">
              <a:solidFill>
                <a:schemeClr val="accent2">
                  <a:lumMod val="75000"/>
                </a:schemeClr>
              </a:solidFill>
            </a:endParaRPr>
          </a:p>
          <a:p>
            <a:pPr algn="l">
              <a:lnSpc>
                <a:spcPct val="100000"/>
              </a:lnSpc>
              <a:spcBef>
                <a:spcPct val="0"/>
              </a:spcBef>
              <a:buClrTx/>
              <a:buSzTx/>
              <a:buFontTx/>
              <a:buNone/>
            </a:pPr>
            <a:r>
              <a:rPr lang="en-GB" altLang="en-US" sz="1200" b="1" dirty="0" err="1" smtClean="0">
                <a:solidFill>
                  <a:schemeClr val="accent2">
                    <a:lumMod val="75000"/>
                  </a:schemeClr>
                </a:solidFill>
              </a:rPr>
              <a:t>Efluentes</a:t>
            </a:r>
            <a:r>
              <a:rPr lang="en-GB" altLang="en-US" sz="1200" b="1" dirty="0" smtClean="0">
                <a:solidFill>
                  <a:schemeClr val="accent2">
                    <a:lumMod val="75000"/>
                  </a:schemeClr>
                </a:solidFill>
              </a:rPr>
              <a:t> </a:t>
            </a:r>
            <a:r>
              <a:rPr lang="en-GB" altLang="en-US" sz="1200" b="1" dirty="0" err="1" smtClean="0">
                <a:solidFill>
                  <a:schemeClr val="accent2">
                    <a:lumMod val="75000"/>
                  </a:schemeClr>
                </a:solidFill>
              </a:rPr>
              <a:t>Líquidos</a:t>
            </a:r>
            <a:endParaRPr lang="en-GB" altLang="en-US" sz="1200" b="1" dirty="0">
              <a:solidFill>
                <a:schemeClr val="accent2">
                  <a:lumMod val="75000"/>
                </a:schemeClr>
              </a:solidFill>
            </a:endParaRPr>
          </a:p>
          <a:p>
            <a:pPr algn="l">
              <a:lnSpc>
                <a:spcPct val="100000"/>
              </a:lnSpc>
              <a:spcBef>
                <a:spcPct val="0"/>
              </a:spcBef>
              <a:buClrTx/>
              <a:buSzTx/>
              <a:buFontTx/>
              <a:buNone/>
            </a:pPr>
            <a:r>
              <a:rPr lang="en-GB" altLang="en-US" sz="1200" b="1" dirty="0" err="1" smtClean="0">
                <a:solidFill>
                  <a:schemeClr val="accent2">
                    <a:lumMod val="75000"/>
                  </a:schemeClr>
                </a:solidFill>
              </a:rPr>
              <a:t>Processos</a:t>
            </a:r>
            <a:r>
              <a:rPr lang="en-GB" altLang="en-US" sz="1200" b="1" dirty="0" smtClean="0">
                <a:solidFill>
                  <a:schemeClr val="accent2">
                    <a:lumMod val="75000"/>
                  </a:schemeClr>
                </a:solidFill>
              </a:rPr>
              <a:t> </a:t>
            </a:r>
            <a:r>
              <a:rPr lang="en-GB" altLang="en-US" sz="1200" b="1" dirty="0" err="1" smtClean="0">
                <a:solidFill>
                  <a:schemeClr val="accent2">
                    <a:lumMod val="75000"/>
                  </a:schemeClr>
                </a:solidFill>
              </a:rPr>
              <a:t>Industriais</a:t>
            </a:r>
            <a:endParaRPr lang="en-GB" altLang="en-US" sz="1200" b="1" dirty="0">
              <a:solidFill>
                <a:schemeClr val="accent2">
                  <a:lumMod val="75000"/>
                </a:schemeClr>
              </a:solidFill>
            </a:endParaRPr>
          </a:p>
          <a:p>
            <a:pPr algn="l">
              <a:lnSpc>
                <a:spcPct val="100000"/>
              </a:lnSpc>
              <a:spcBef>
                <a:spcPct val="0"/>
              </a:spcBef>
              <a:buClrTx/>
              <a:buSzTx/>
              <a:buFontTx/>
              <a:buNone/>
            </a:pPr>
            <a:r>
              <a:rPr lang="en-GB" altLang="en-US" sz="1200" b="1" dirty="0" err="1" smtClean="0">
                <a:solidFill>
                  <a:schemeClr val="accent2">
                    <a:lumMod val="75000"/>
                  </a:schemeClr>
                </a:solidFill>
              </a:rPr>
              <a:t>Transporte</a:t>
            </a:r>
            <a:r>
              <a:rPr lang="en-GB" altLang="en-US" sz="1200" b="1" dirty="0" smtClean="0">
                <a:solidFill>
                  <a:schemeClr val="accent2">
                    <a:lumMod val="75000"/>
                  </a:schemeClr>
                </a:solidFill>
              </a:rPr>
              <a:t> de </a:t>
            </a:r>
            <a:r>
              <a:rPr lang="en-GB" altLang="en-US" sz="1200" b="1" dirty="0" err="1" smtClean="0">
                <a:solidFill>
                  <a:schemeClr val="accent2">
                    <a:lumMod val="75000"/>
                  </a:schemeClr>
                </a:solidFill>
              </a:rPr>
              <a:t>produtos</a:t>
            </a:r>
            <a:r>
              <a:rPr lang="en-GB" altLang="en-US" sz="1200" b="1" dirty="0" smtClean="0">
                <a:solidFill>
                  <a:schemeClr val="accent2">
                    <a:lumMod val="75000"/>
                  </a:schemeClr>
                </a:solidFill>
              </a:rPr>
              <a:t> </a:t>
            </a:r>
          </a:p>
          <a:p>
            <a:pPr algn="l">
              <a:lnSpc>
                <a:spcPct val="100000"/>
              </a:lnSpc>
              <a:spcBef>
                <a:spcPct val="0"/>
              </a:spcBef>
              <a:buClrTx/>
              <a:buSzTx/>
              <a:buFontTx/>
              <a:buNone/>
            </a:pPr>
            <a:r>
              <a:rPr lang="en-GB" altLang="en-US" sz="1200" b="1" dirty="0" smtClean="0">
                <a:solidFill>
                  <a:schemeClr val="accent2">
                    <a:lumMod val="75000"/>
                  </a:schemeClr>
                </a:solidFill>
              </a:rPr>
              <a:t>e </a:t>
            </a:r>
            <a:r>
              <a:rPr lang="en-GB" altLang="en-US" sz="1200" b="1" dirty="0" err="1" smtClean="0">
                <a:solidFill>
                  <a:schemeClr val="accent2">
                    <a:lumMod val="75000"/>
                  </a:schemeClr>
                </a:solidFill>
              </a:rPr>
              <a:t>resíduos</a:t>
            </a:r>
            <a:endParaRPr lang="en-GB" altLang="en-US" sz="1200" b="1" dirty="0">
              <a:solidFill>
                <a:schemeClr val="accent2">
                  <a:lumMod val="75000"/>
                </a:schemeClr>
              </a:solidFill>
            </a:endParaRPr>
          </a:p>
          <a:p>
            <a:pPr algn="l">
              <a:lnSpc>
                <a:spcPct val="100000"/>
              </a:lnSpc>
              <a:spcBef>
                <a:spcPct val="0"/>
              </a:spcBef>
              <a:buClrTx/>
              <a:buSzTx/>
              <a:buFontTx/>
              <a:buNone/>
            </a:pPr>
            <a:r>
              <a:rPr lang="en-GB" altLang="en-US" sz="1200" b="1" dirty="0" err="1" smtClean="0">
                <a:solidFill>
                  <a:schemeClr val="accent2">
                    <a:lumMod val="75000"/>
                  </a:schemeClr>
                </a:solidFill>
              </a:rPr>
              <a:t>Trabalhos</a:t>
            </a:r>
            <a:r>
              <a:rPr lang="en-GB" altLang="en-US" sz="1200" b="1" dirty="0" smtClean="0">
                <a:solidFill>
                  <a:schemeClr val="accent2">
                    <a:lumMod val="75000"/>
                  </a:schemeClr>
                </a:solidFill>
              </a:rPr>
              <a:t> de </a:t>
            </a:r>
            <a:r>
              <a:rPr lang="en-GB" altLang="en-US" sz="1200" b="1" dirty="0" err="1" smtClean="0">
                <a:solidFill>
                  <a:schemeClr val="accent2">
                    <a:lumMod val="75000"/>
                  </a:schemeClr>
                </a:solidFill>
              </a:rPr>
              <a:t>Obras</a:t>
            </a:r>
            <a:endParaRPr lang="en-GB" altLang="en-US" sz="1200" b="1" dirty="0">
              <a:solidFill>
                <a:schemeClr val="accent2">
                  <a:lumMod val="75000"/>
                </a:schemeClr>
              </a:solidFill>
            </a:endParaRPr>
          </a:p>
          <a:p>
            <a:pPr algn="l">
              <a:lnSpc>
                <a:spcPct val="100000"/>
              </a:lnSpc>
              <a:spcBef>
                <a:spcPct val="0"/>
              </a:spcBef>
              <a:buClrTx/>
              <a:buSzTx/>
              <a:buFontTx/>
              <a:buNone/>
            </a:pPr>
            <a:r>
              <a:rPr lang="en-GB" altLang="en-US" sz="1200" b="1" dirty="0" err="1" smtClean="0">
                <a:solidFill>
                  <a:schemeClr val="accent2">
                    <a:lumMod val="75000"/>
                  </a:schemeClr>
                </a:solidFill>
              </a:rPr>
              <a:t>Área</a:t>
            </a:r>
            <a:r>
              <a:rPr lang="en-GB" altLang="en-US" sz="1200" b="1" dirty="0" smtClean="0">
                <a:solidFill>
                  <a:schemeClr val="accent2">
                    <a:lumMod val="75000"/>
                  </a:schemeClr>
                </a:solidFill>
              </a:rPr>
              <a:t> </a:t>
            </a:r>
            <a:r>
              <a:rPr lang="en-GB" altLang="en-US" sz="1200" b="1" dirty="0" err="1" smtClean="0">
                <a:solidFill>
                  <a:schemeClr val="accent2">
                    <a:lumMod val="75000"/>
                  </a:schemeClr>
                </a:solidFill>
              </a:rPr>
              <a:t>contaminada</a:t>
            </a:r>
            <a:r>
              <a:rPr lang="en-GB" altLang="en-US" sz="1200" b="1" dirty="0" smtClean="0">
                <a:solidFill>
                  <a:schemeClr val="accent2">
                    <a:lumMod val="75000"/>
                  </a:schemeClr>
                </a:solidFill>
              </a:rPr>
              <a:t> </a:t>
            </a:r>
            <a:r>
              <a:rPr lang="en-GB" altLang="en-US" sz="1200" b="1" dirty="0" err="1" smtClean="0">
                <a:solidFill>
                  <a:schemeClr val="accent2">
                    <a:lumMod val="75000"/>
                  </a:schemeClr>
                </a:solidFill>
              </a:rPr>
              <a:t>pelo</a:t>
            </a:r>
            <a:r>
              <a:rPr lang="en-GB" altLang="en-US" sz="1200" b="1" dirty="0" smtClean="0">
                <a:solidFill>
                  <a:schemeClr val="accent2">
                    <a:lumMod val="75000"/>
                  </a:schemeClr>
                </a:solidFill>
              </a:rPr>
              <a:t> </a:t>
            </a:r>
            <a:r>
              <a:rPr lang="en-GB" altLang="en-US" sz="1200" b="1" dirty="0" err="1" smtClean="0">
                <a:solidFill>
                  <a:schemeClr val="accent2">
                    <a:lumMod val="75000"/>
                  </a:schemeClr>
                </a:solidFill>
              </a:rPr>
              <a:t>histórico</a:t>
            </a:r>
            <a:r>
              <a:rPr lang="en-GB" altLang="en-US" sz="1200" b="1" dirty="0" smtClean="0">
                <a:solidFill>
                  <a:schemeClr val="accent2">
                    <a:lumMod val="75000"/>
                  </a:schemeClr>
                </a:solidFill>
              </a:rPr>
              <a:t> das Operações</a:t>
            </a:r>
          </a:p>
        </p:txBody>
      </p:sp>
      <p:sp>
        <p:nvSpPr>
          <p:cNvPr id="11" name="Rectangle 7"/>
          <p:cNvSpPr>
            <a:spLocks noChangeArrowheads="1"/>
          </p:cNvSpPr>
          <p:nvPr/>
        </p:nvSpPr>
        <p:spPr bwMode="auto">
          <a:xfrm>
            <a:off x="3203848" y="1700808"/>
            <a:ext cx="238521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l" eaLnBrk="0" hangingPunct="0">
              <a:lnSpc>
                <a:spcPct val="100000"/>
              </a:lnSpc>
              <a:spcBef>
                <a:spcPct val="0"/>
              </a:spcBef>
              <a:buClrTx/>
              <a:buSzTx/>
              <a:buFontTx/>
              <a:buNone/>
              <a:defRPr/>
            </a:pPr>
            <a:r>
              <a:rPr lang="en-GB" altLang="en-US" sz="1200" b="1" dirty="0" err="1" smtClean="0">
                <a:solidFill>
                  <a:schemeClr val="accent1">
                    <a:lumMod val="50000"/>
                  </a:schemeClr>
                </a:solidFill>
              </a:rPr>
              <a:t>Lençol</a:t>
            </a:r>
            <a:r>
              <a:rPr lang="en-GB" altLang="en-US" sz="1200" b="1" dirty="0" smtClean="0">
                <a:solidFill>
                  <a:schemeClr val="accent1">
                    <a:lumMod val="50000"/>
                  </a:schemeClr>
                </a:solidFill>
              </a:rPr>
              <a:t> </a:t>
            </a:r>
            <a:r>
              <a:rPr lang="en-GB" altLang="en-US" sz="1200" b="1" dirty="0" err="1" smtClean="0">
                <a:solidFill>
                  <a:schemeClr val="accent1">
                    <a:lumMod val="50000"/>
                  </a:schemeClr>
                </a:solidFill>
              </a:rPr>
              <a:t>freático</a:t>
            </a:r>
            <a:endParaRPr lang="en-GB" altLang="en-US" sz="1200" b="1" dirty="0">
              <a:solidFill>
                <a:schemeClr val="accent1">
                  <a:lumMod val="50000"/>
                </a:schemeClr>
              </a:solidFill>
            </a:endParaRPr>
          </a:p>
          <a:p>
            <a:pPr algn="l" eaLnBrk="0" hangingPunct="0">
              <a:lnSpc>
                <a:spcPct val="100000"/>
              </a:lnSpc>
              <a:spcBef>
                <a:spcPct val="0"/>
              </a:spcBef>
              <a:buClrTx/>
              <a:buSzTx/>
              <a:buFontTx/>
              <a:buNone/>
              <a:defRPr/>
            </a:pPr>
            <a:r>
              <a:rPr lang="en-GB" altLang="en-US" sz="1200" b="1" dirty="0" err="1" smtClean="0">
                <a:solidFill>
                  <a:schemeClr val="accent1">
                    <a:lumMod val="50000"/>
                  </a:schemeClr>
                </a:solidFill>
              </a:rPr>
              <a:t>Águas</a:t>
            </a:r>
            <a:r>
              <a:rPr lang="en-GB" altLang="en-US" sz="1200" b="1" dirty="0" smtClean="0">
                <a:solidFill>
                  <a:schemeClr val="accent1">
                    <a:lumMod val="50000"/>
                  </a:schemeClr>
                </a:solidFill>
              </a:rPr>
              <a:t> de </a:t>
            </a:r>
            <a:r>
              <a:rPr lang="en-GB" altLang="en-US" sz="1200" b="1" dirty="0" err="1" smtClean="0">
                <a:solidFill>
                  <a:schemeClr val="accent1">
                    <a:lumMod val="50000"/>
                  </a:schemeClr>
                </a:solidFill>
              </a:rPr>
              <a:t>superfície</a:t>
            </a:r>
            <a:endParaRPr lang="en-GB" altLang="en-US" sz="1200" b="1" dirty="0">
              <a:solidFill>
                <a:schemeClr val="accent1">
                  <a:lumMod val="50000"/>
                </a:schemeClr>
              </a:solidFill>
            </a:endParaRPr>
          </a:p>
          <a:p>
            <a:pPr algn="l" eaLnBrk="0" hangingPunct="0">
              <a:lnSpc>
                <a:spcPct val="100000"/>
              </a:lnSpc>
              <a:spcBef>
                <a:spcPct val="0"/>
              </a:spcBef>
              <a:buClrTx/>
              <a:buSzTx/>
              <a:buFontTx/>
              <a:buNone/>
              <a:defRPr/>
            </a:pPr>
            <a:r>
              <a:rPr lang="en-GB" altLang="en-US" sz="1200" b="1" dirty="0" err="1" smtClean="0">
                <a:solidFill>
                  <a:schemeClr val="accent1">
                    <a:lumMod val="50000"/>
                  </a:schemeClr>
                </a:solidFill>
              </a:rPr>
              <a:t>Vapores</a:t>
            </a:r>
            <a:r>
              <a:rPr lang="en-GB" altLang="en-US" sz="1200" b="1" dirty="0" smtClean="0">
                <a:solidFill>
                  <a:schemeClr val="accent1">
                    <a:lumMod val="50000"/>
                  </a:schemeClr>
                </a:solidFill>
              </a:rPr>
              <a:t> (Solo)</a:t>
            </a:r>
            <a:endParaRPr lang="en-GB" altLang="en-US" sz="1200" b="1" dirty="0">
              <a:solidFill>
                <a:schemeClr val="accent1">
                  <a:lumMod val="50000"/>
                </a:schemeClr>
              </a:solidFill>
            </a:endParaRPr>
          </a:p>
          <a:p>
            <a:pPr algn="l" eaLnBrk="0" hangingPunct="0">
              <a:lnSpc>
                <a:spcPct val="100000"/>
              </a:lnSpc>
              <a:spcBef>
                <a:spcPct val="0"/>
              </a:spcBef>
              <a:buClrTx/>
              <a:buSzTx/>
              <a:buFontTx/>
              <a:buNone/>
              <a:defRPr/>
            </a:pPr>
            <a:r>
              <a:rPr lang="en-GB" altLang="en-US" sz="1200" b="1" dirty="0" err="1" smtClean="0">
                <a:solidFill>
                  <a:schemeClr val="accent1">
                    <a:lumMod val="50000"/>
                  </a:schemeClr>
                </a:solidFill>
              </a:rPr>
              <a:t>Atmosfera</a:t>
            </a:r>
            <a:endParaRPr lang="en-GB" altLang="en-US" sz="1200" b="1" dirty="0">
              <a:solidFill>
                <a:schemeClr val="accent1">
                  <a:lumMod val="50000"/>
                </a:schemeClr>
              </a:solidFill>
            </a:endParaRPr>
          </a:p>
          <a:p>
            <a:pPr algn="l" eaLnBrk="0" hangingPunct="0">
              <a:lnSpc>
                <a:spcPct val="100000"/>
              </a:lnSpc>
              <a:spcBef>
                <a:spcPct val="0"/>
              </a:spcBef>
              <a:buClrTx/>
              <a:buSzTx/>
              <a:buFontTx/>
              <a:buNone/>
              <a:defRPr/>
            </a:pPr>
            <a:r>
              <a:rPr lang="en-GB" altLang="en-US" sz="1200" b="1" dirty="0" err="1" smtClean="0">
                <a:solidFill>
                  <a:schemeClr val="accent1">
                    <a:lumMod val="50000"/>
                  </a:schemeClr>
                </a:solidFill>
              </a:rPr>
              <a:t>Redes</a:t>
            </a:r>
            <a:r>
              <a:rPr lang="en-GB" altLang="en-US" sz="1200" b="1" dirty="0" smtClean="0">
                <a:solidFill>
                  <a:schemeClr val="accent1">
                    <a:lumMod val="50000"/>
                  </a:schemeClr>
                </a:solidFill>
              </a:rPr>
              <a:t> de </a:t>
            </a:r>
            <a:r>
              <a:rPr lang="en-GB" altLang="en-US" sz="1200" b="1" dirty="0" err="1" smtClean="0">
                <a:solidFill>
                  <a:schemeClr val="accent1">
                    <a:lumMod val="50000"/>
                  </a:schemeClr>
                </a:solidFill>
              </a:rPr>
              <a:t>Drenagem</a:t>
            </a:r>
            <a:endParaRPr lang="en-GB" altLang="en-US" sz="1200" b="1" dirty="0" smtClean="0">
              <a:solidFill>
                <a:schemeClr val="accent1">
                  <a:lumMod val="50000"/>
                </a:schemeClr>
              </a:solidFill>
            </a:endParaRPr>
          </a:p>
        </p:txBody>
      </p:sp>
      <p:sp>
        <p:nvSpPr>
          <p:cNvPr id="12" name="Rectangle 8"/>
          <p:cNvSpPr>
            <a:spLocks noChangeArrowheads="1"/>
          </p:cNvSpPr>
          <p:nvPr/>
        </p:nvSpPr>
        <p:spPr bwMode="auto">
          <a:xfrm>
            <a:off x="5778227" y="1647874"/>
            <a:ext cx="477043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eaLnBrk="0" hangingPunct="0">
              <a:lnSpc>
                <a:spcPct val="100000"/>
              </a:lnSpc>
              <a:spcBef>
                <a:spcPct val="0"/>
              </a:spcBef>
              <a:buClrTx/>
              <a:buSzTx/>
              <a:buFontTx/>
              <a:buNone/>
              <a:defRPr/>
            </a:pPr>
            <a:r>
              <a:rPr lang="en-GB" altLang="en-US" sz="1200" b="1" dirty="0" err="1" smtClean="0">
                <a:solidFill>
                  <a:srgbClr val="002060"/>
                </a:solidFill>
              </a:rPr>
              <a:t>Propriedades</a:t>
            </a:r>
            <a:r>
              <a:rPr lang="en-GB" altLang="en-US" sz="1200" b="1" dirty="0" smtClean="0">
                <a:solidFill>
                  <a:srgbClr val="002060"/>
                </a:solidFill>
              </a:rPr>
              <a:t> e </a:t>
            </a:r>
            <a:r>
              <a:rPr lang="en-GB" altLang="en-US" sz="1200" b="1" dirty="0" err="1" smtClean="0">
                <a:solidFill>
                  <a:srgbClr val="002060"/>
                </a:solidFill>
              </a:rPr>
              <a:t>infraestrutura</a:t>
            </a:r>
            <a:endParaRPr lang="en-GB" altLang="en-US" sz="1200" b="1" dirty="0">
              <a:solidFill>
                <a:srgbClr val="002060"/>
              </a:solidFill>
            </a:endParaRPr>
          </a:p>
          <a:p>
            <a:pPr algn="l" eaLnBrk="0" hangingPunct="0">
              <a:lnSpc>
                <a:spcPct val="100000"/>
              </a:lnSpc>
              <a:spcBef>
                <a:spcPct val="0"/>
              </a:spcBef>
              <a:buClrTx/>
              <a:buSzTx/>
              <a:buFontTx/>
              <a:buNone/>
              <a:defRPr/>
            </a:pPr>
            <a:r>
              <a:rPr lang="en-GB" altLang="en-US" sz="1200" b="1" dirty="0" err="1" smtClean="0">
                <a:solidFill>
                  <a:srgbClr val="002060"/>
                </a:solidFill>
              </a:rPr>
              <a:t>Água</a:t>
            </a:r>
            <a:r>
              <a:rPr lang="en-GB" altLang="en-US" sz="1200" b="1" dirty="0" smtClean="0">
                <a:solidFill>
                  <a:srgbClr val="002060"/>
                </a:solidFill>
              </a:rPr>
              <a:t> </a:t>
            </a:r>
            <a:r>
              <a:rPr lang="en-GB" altLang="en-US" sz="1200" b="1" dirty="0" err="1" smtClean="0">
                <a:solidFill>
                  <a:srgbClr val="002060"/>
                </a:solidFill>
              </a:rPr>
              <a:t>potável</a:t>
            </a:r>
            <a:endParaRPr lang="en-GB" altLang="en-US" sz="1200" b="1" dirty="0">
              <a:solidFill>
                <a:srgbClr val="002060"/>
              </a:solidFill>
            </a:endParaRPr>
          </a:p>
          <a:p>
            <a:pPr algn="l" eaLnBrk="0" hangingPunct="0">
              <a:lnSpc>
                <a:spcPct val="100000"/>
              </a:lnSpc>
              <a:spcBef>
                <a:spcPct val="0"/>
              </a:spcBef>
              <a:buClrTx/>
              <a:buSzTx/>
              <a:buFontTx/>
              <a:buNone/>
              <a:defRPr/>
            </a:pPr>
            <a:r>
              <a:rPr lang="en-GB" altLang="en-US" sz="1200" b="1" dirty="0" err="1" smtClean="0">
                <a:solidFill>
                  <a:srgbClr val="002060"/>
                </a:solidFill>
              </a:rPr>
              <a:t>Pessoas</a:t>
            </a:r>
            <a:endParaRPr lang="en-GB" altLang="en-US" sz="1200" b="1" dirty="0">
              <a:solidFill>
                <a:srgbClr val="002060"/>
              </a:solidFill>
            </a:endParaRPr>
          </a:p>
          <a:p>
            <a:pPr algn="l" eaLnBrk="0" hangingPunct="0">
              <a:lnSpc>
                <a:spcPct val="100000"/>
              </a:lnSpc>
              <a:spcBef>
                <a:spcPct val="0"/>
              </a:spcBef>
              <a:buClrTx/>
              <a:buSzTx/>
              <a:buFontTx/>
              <a:buNone/>
              <a:defRPr/>
            </a:pPr>
            <a:r>
              <a:rPr lang="en-GB" altLang="en-US" sz="1200" b="1" dirty="0" err="1" smtClean="0">
                <a:solidFill>
                  <a:srgbClr val="002060"/>
                </a:solidFill>
              </a:rPr>
              <a:t>Corpos</a:t>
            </a:r>
            <a:r>
              <a:rPr lang="en-GB" altLang="en-US" sz="1200" b="1" dirty="0" smtClean="0">
                <a:solidFill>
                  <a:srgbClr val="002060"/>
                </a:solidFill>
              </a:rPr>
              <a:t> </a:t>
            </a:r>
            <a:r>
              <a:rPr lang="en-GB" altLang="en-US" sz="1200" b="1" dirty="0" err="1" smtClean="0">
                <a:solidFill>
                  <a:srgbClr val="002060"/>
                </a:solidFill>
              </a:rPr>
              <a:t>hídricos</a:t>
            </a:r>
            <a:r>
              <a:rPr lang="en-GB" altLang="en-US" sz="1200" b="1" dirty="0" smtClean="0">
                <a:solidFill>
                  <a:srgbClr val="002060"/>
                </a:solidFill>
              </a:rPr>
              <a:t> </a:t>
            </a:r>
            <a:r>
              <a:rPr lang="en-GB" altLang="en-US" sz="1200" b="1" dirty="0">
                <a:solidFill>
                  <a:srgbClr val="002060"/>
                </a:solidFill>
              </a:rPr>
              <a:t>(</a:t>
            </a:r>
            <a:r>
              <a:rPr lang="en-GB" altLang="en-US" sz="1200" b="1" dirty="0" err="1" smtClean="0">
                <a:solidFill>
                  <a:srgbClr val="002060"/>
                </a:solidFill>
              </a:rPr>
              <a:t>rios</a:t>
            </a:r>
            <a:r>
              <a:rPr lang="en-GB" altLang="en-US" sz="1200" b="1" dirty="0" smtClean="0">
                <a:solidFill>
                  <a:srgbClr val="002060"/>
                </a:solidFill>
              </a:rPr>
              <a:t>, </a:t>
            </a:r>
            <a:r>
              <a:rPr lang="en-GB" altLang="en-US" sz="1200" b="1" dirty="0" err="1" smtClean="0">
                <a:solidFill>
                  <a:srgbClr val="002060"/>
                </a:solidFill>
              </a:rPr>
              <a:t>lagos</a:t>
            </a:r>
            <a:r>
              <a:rPr lang="en-GB" altLang="en-US" sz="1200" b="1" dirty="0" smtClean="0">
                <a:solidFill>
                  <a:srgbClr val="002060"/>
                </a:solidFill>
              </a:rPr>
              <a:t>, mar)</a:t>
            </a:r>
            <a:endParaRPr lang="en-GB" altLang="en-US" sz="1200" b="1" dirty="0">
              <a:solidFill>
                <a:srgbClr val="002060"/>
              </a:solidFill>
            </a:endParaRPr>
          </a:p>
          <a:p>
            <a:pPr algn="l" eaLnBrk="0" hangingPunct="0">
              <a:lnSpc>
                <a:spcPct val="100000"/>
              </a:lnSpc>
              <a:spcBef>
                <a:spcPct val="0"/>
              </a:spcBef>
              <a:buClrTx/>
              <a:buSzTx/>
              <a:buFontTx/>
              <a:buNone/>
              <a:defRPr/>
            </a:pPr>
            <a:r>
              <a:rPr lang="en-GB" altLang="en-US" sz="1200" b="1" dirty="0" err="1" smtClean="0">
                <a:solidFill>
                  <a:srgbClr val="002060"/>
                </a:solidFill>
              </a:rPr>
              <a:t>Plantas</a:t>
            </a:r>
            <a:r>
              <a:rPr lang="en-GB" altLang="en-US" sz="1200" b="1" dirty="0" smtClean="0">
                <a:solidFill>
                  <a:srgbClr val="002060"/>
                </a:solidFill>
              </a:rPr>
              <a:t> e </a:t>
            </a:r>
            <a:r>
              <a:rPr lang="en-GB" altLang="en-US" sz="1200" b="1" dirty="0" err="1" smtClean="0">
                <a:solidFill>
                  <a:srgbClr val="002060"/>
                </a:solidFill>
              </a:rPr>
              <a:t>animais</a:t>
            </a:r>
            <a:endParaRPr lang="en-GB" altLang="en-US" sz="1200" b="1" dirty="0">
              <a:solidFill>
                <a:srgbClr val="002060"/>
              </a:solidFill>
            </a:endParaRPr>
          </a:p>
          <a:p>
            <a:pPr algn="l" eaLnBrk="0" hangingPunct="0">
              <a:lnSpc>
                <a:spcPct val="100000"/>
              </a:lnSpc>
              <a:spcBef>
                <a:spcPct val="0"/>
              </a:spcBef>
              <a:buClrTx/>
              <a:buSzTx/>
              <a:buFontTx/>
              <a:buNone/>
              <a:defRPr/>
            </a:pPr>
            <a:r>
              <a:rPr lang="en-GB" altLang="en-US" sz="1200" b="1" dirty="0" smtClean="0">
                <a:solidFill>
                  <a:srgbClr val="002060"/>
                </a:solidFill>
              </a:rPr>
              <a:t>Habitats </a:t>
            </a:r>
            <a:r>
              <a:rPr lang="en-GB" altLang="en-US" sz="1200" b="1" dirty="0" err="1" smtClean="0">
                <a:solidFill>
                  <a:srgbClr val="002060"/>
                </a:solidFill>
              </a:rPr>
              <a:t>Naturais</a:t>
            </a:r>
            <a:endParaRPr lang="en-GB" altLang="en-US" sz="1200" b="1" dirty="0">
              <a:solidFill>
                <a:srgbClr val="002060"/>
              </a:solidFill>
            </a:endParaRPr>
          </a:p>
        </p:txBody>
      </p:sp>
      <p:pic>
        <p:nvPicPr>
          <p:cNvPr id="13"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98100" y="4758308"/>
            <a:ext cx="1297172" cy="101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526531" y="4997541"/>
            <a:ext cx="1307805" cy="53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083140" y="4797152"/>
            <a:ext cx="1297172" cy="94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Line 7"/>
          <p:cNvSpPr>
            <a:spLocks noChangeShapeType="1"/>
          </p:cNvSpPr>
          <p:nvPr/>
        </p:nvSpPr>
        <p:spPr bwMode="auto">
          <a:xfrm flipV="1">
            <a:off x="2299448" y="5263354"/>
            <a:ext cx="1227082" cy="0"/>
          </a:xfrm>
          <a:prstGeom prst="line">
            <a:avLst/>
          </a:prstGeom>
          <a:noFill/>
          <a:ln w="28575">
            <a:solidFill>
              <a:srgbClr val="CC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20" name="Line 7"/>
          <p:cNvSpPr>
            <a:spLocks noChangeShapeType="1"/>
          </p:cNvSpPr>
          <p:nvPr/>
        </p:nvSpPr>
        <p:spPr bwMode="auto">
          <a:xfrm flipV="1">
            <a:off x="4834336" y="5287301"/>
            <a:ext cx="1248804" cy="0"/>
          </a:xfrm>
          <a:prstGeom prst="line">
            <a:avLst/>
          </a:prstGeom>
          <a:noFill/>
          <a:ln w="28575">
            <a:solidFill>
              <a:srgbClr val="CC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Tree>
    <p:extLst>
      <p:ext uri="{BB962C8B-B14F-4D97-AF65-F5344CB8AC3E}">
        <p14:creationId xmlns:p14="http://schemas.microsoft.com/office/powerpoint/2010/main" val="2306158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GB" b="1" dirty="0" err="1" smtClean="0">
                <a:solidFill>
                  <a:srgbClr val="99CC00"/>
                </a:solidFill>
              </a:rPr>
              <a:t>Exposições</a:t>
            </a:r>
            <a:r>
              <a:rPr lang="en-GB" b="1" dirty="0" smtClean="0">
                <a:solidFill>
                  <a:srgbClr val="99CC00"/>
                </a:solidFill>
              </a:rPr>
              <a:t> </a:t>
            </a:r>
            <a:r>
              <a:rPr lang="en-GB" b="1" dirty="0" err="1" smtClean="0">
                <a:solidFill>
                  <a:srgbClr val="99CC00"/>
                </a:solidFill>
              </a:rPr>
              <a:t>Ambientais</a:t>
            </a:r>
            <a:r>
              <a:rPr lang="en-GB" b="1" dirty="0">
                <a:solidFill>
                  <a:srgbClr val="99CC00"/>
                </a:solidFill>
              </a:rPr>
              <a:t> </a:t>
            </a:r>
            <a:r>
              <a:rPr lang="en-GB" b="1" dirty="0" err="1" smtClean="0">
                <a:solidFill>
                  <a:srgbClr val="99CC00"/>
                </a:solidFill>
              </a:rPr>
              <a:t>Comuns</a:t>
            </a:r>
            <a:r>
              <a:rPr lang="en-GB" b="1" dirty="0" smtClean="0">
                <a:solidFill>
                  <a:srgbClr val="99CC00"/>
                </a:solidFill>
              </a:rPr>
              <a:t> </a:t>
            </a:r>
            <a:r>
              <a:rPr lang="en-GB" b="1" dirty="0" err="1" smtClean="0">
                <a:solidFill>
                  <a:srgbClr val="99CC00"/>
                </a:solidFill>
              </a:rPr>
              <a:t>em</a:t>
            </a:r>
            <a:r>
              <a:rPr lang="en-GB" b="1" dirty="0" smtClean="0">
                <a:solidFill>
                  <a:srgbClr val="99CC00"/>
                </a:solidFill>
              </a:rPr>
              <a:t> </a:t>
            </a:r>
            <a:r>
              <a:rPr lang="en-GB" b="1" dirty="0" err="1" smtClean="0">
                <a:solidFill>
                  <a:srgbClr val="99CC00"/>
                </a:solidFill>
              </a:rPr>
              <a:t>Processos</a:t>
            </a:r>
            <a:r>
              <a:rPr lang="en-GB" b="1" dirty="0" smtClean="0">
                <a:solidFill>
                  <a:srgbClr val="99CC00"/>
                </a:solidFill>
              </a:rPr>
              <a:t> </a:t>
            </a:r>
            <a:r>
              <a:rPr lang="en-GB" b="1" dirty="0" err="1" smtClean="0">
                <a:solidFill>
                  <a:srgbClr val="99CC00"/>
                </a:solidFill>
              </a:rPr>
              <a:t>Produtivos</a:t>
            </a:r>
            <a:endParaRPr lang="en-GB" b="1" dirty="0">
              <a:solidFill>
                <a:srgbClr val="99CC00"/>
              </a:solidFill>
            </a:endParaRPr>
          </a:p>
        </p:txBody>
      </p:sp>
      <p:sp>
        <p:nvSpPr>
          <p:cNvPr id="3" name="Date Placeholder 2"/>
          <p:cNvSpPr>
            <a:spLocks noGrp="1"/>
          </p:cNvSpPr>
          <p:nvPr>
            <p:ph type="dt" sz="half" idx="10"/>
          </p:nvPr>
        </p:nvSpPr>
        <p:spPr/>
        <p:txBody>
          <a:bodyPr/>
          <a:lstStyle/>
          <a:p>
            <a:pPr>
              <a:defRPr/>
            </a:pPr>
            <a:fld id="{850D1469-D462-4CCE-8D39-CC781BF43BC1}" type="datetime1">
              <a:rPr lang="en-GB" smtClean="0"/>
              <a:t>28/10/2015</a:t>
            </a:fld>
            <a:endParaRPr lang="en-GB" dirty="0"/>
          </a:p>
        </p:txBody>
      </p:sp>
      <p:sp>
        <p:nvSpPr>
          <p:cNvPr id="4" name="Footer Placeholder 3"/>
          <p:cNvSpPr>
            <a:spLocks noGrp="1"/>
          </p:cNvSpPr>
          <p:nvPr>
            <p:ph type="ftr" sz="quarter" idx="11"/>
          </p:nvPr>
        </p:nvSpPr>
        <p:spPr/>
        <p:txBody>
          <a:bodyPr/>
          <a:lstStyle/>
          <a:p>
            <a:pPr>
              <a:defRPr/>
            </a:pPr>
            <a:r>
              <a:rPr lang="en-GB" dirty="0" smtClean="0"/>
              <a:t>Welcome to ACE in BRAZIL</a:t>
            </a:r>
            <a:endParaRPr lang="en-GB" dirty="0"/>
          </a:p>
        </p:txBody>
      </p:sp>
      <p:sp>
        <p:nvSpPr>
          <p:cNvPr id="5" name="Slide Number Placeholder 4"/>
          <p:cNvSpPr>
            <a:spLocks noGrp="1"/>
          </p:cNvSpPr>
          <p:nvPr>
            <p:ph type="sldNum" sz="quarter" idx="12"/>
          </p:nvPr>
        </p:nvSpPr>
        <p:spPr/>
        <p:txBody>
          <a:bodyPr/>
          <a:lstStyle/>
          <a:p>
            <a:pPr>
              <a:defRPr/>
            </a:pPr>
            <a:fld id="{BD93C34A-DCE7-401A-983A-CB4B3F33792F}" type="slidenum">
              <a:rPr lang="en-GB" smtClean="0"/>
              <a:pPr>
                <a:defRPr/>
              </a:pPr>
              <a:t>25</a:t>
            </a:fld>
            <a:endParaRPr lang="en-GB"/>
          </a:p>
        </p:txBody>
      </p:sp>
      <p:graphicFrame>
        <p:nvGraphicFramePr>
          <p:cNvPr id="6" name="Diagrama 5"/>
          <p:cNvGraphicFramePr/>
          <p:nvPr>
            <p:extLst>
              <p:ext uri="{D42A27DB-BD31-4B8C-83A1-F6EECF244321}">
                <p14:modId xmlns:p14="http://schemas.microsoft.com/office/powerpoint/2010/main" val="9156568"/>
              </p:ext>
            </p:extLst>
          </p:nvPr>
        </p:nvGraphicFramePr>
        <p:xfrm>
          <a:off x="539552" y="1813272"/>
          <a:ext cx="806489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8485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539552" y="260648"/>
            <a:ext cx="7561262" cy="2879725"/>
          </a:xfrm>
        </p:spPr>
        <p:txBody>
          <a:bodyPr/>
          <a:lstStyle/>
          <a:p>
            <a:r>
              <a:rPr lang="en-GB" sz="6000" dirty="0" smtClean="0"/>
              <a:t>DESAFIO </a:t>
            </a:r>
            <a:r>
              <a:rPr lang="en-GB" sz="6000" dirty="0" smtClean="0"/>
              <a:t>#5</a:t>
            </a:r>
            <a:endParaRPr lang="en-GB" sz="6000" dirty="0"/>
          </a:p>
        </p:txBody>
      </p:sp>
      <p:sp>
        <p:nvSpPr>
          <p:cNvPr id="5" name="Date Placeholder 4"/>
          <p:cNvSpPr>
            <a:spLocks noGrp="1"/>
          </p:cNvSpPr>
          <p:nvPr>
            <p:ph type="dt" sz="half" idx="10"/>
          </p:nvPr>
        </p:nvSpPr>
        <p:spPr/>
        <p:txBody>
          <a:bodyPr/>
          <a:lstStyle/>
          <a:p>
            <a:pPr>
              <a:defRPr/>
            </a:pPr>
            <a:fld id="{F7F9B84B-66F3-4570-A3ED-288542989844}" type="datetime1">
              <a:rPr lang="en-GB" smtClean="0"/>
              <a:t>28/10/2015</a:t>
            </a:fld>
            <a:endParaRPr lang="en-GB"/>
          </a:p>
        </p:txBody>
      </p:sp>
      <p:sp>
        <p:nvSpPr>
          <p:cNvPr id="6" name="Footer Placeholder 5"/>
          <p:cNvSpPr>
            <a:spLocks noGrp="1"/>
          </p:cNvSpPr>
          <p:nvPr>
            <p:ph type="ftr" sz="quarter" idx="11"/>
          </p:nvPr>
        </p:nvSpPr>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2"/>
          </p:nvPr>
        </p:nvSpPr>
        <p:spPr/>
        <p:txBody>
          <a:bodyPr/>
          <a:lstStyle/>
          <a:p>
            <a:pPr>
              <a:defRPr/>
            </a:pPr>
            <a:fld id="{F23F6B99-7D6D-42A6-B137-09A2EBA17D02}" type="slidenum">
              <a:rPr lang="en-GB" smtClean="0"/>
              <a:pPr>
                <a:defRPr/>
              </a:pPr>
              <a:t>26</a:t>
            </a:fld>
            <a:endParaRPr lang="en-GB" dirty="0"/>
          </a:p>
        </p:txBody>
      </p:sp>
    </p:spTree>
    <p:extLst>
      <p:ext uri="{BB962C8B-B14F-4D97-AF65-F5344CB8AC3E}">
        <p14:creationId xmlns:p14="http://schemas.microsoft.com/office/powerpoint/2010/main" val="597075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smtClean="0">
                <a:solidFill>
                  <a:srgbClr val="99CC00"/>
                </a:solidFill>
              </a:rPr>
              <a:t>Case #1 – </a:t>
            </a:r>
            <a:r>
              <a:rPr lang="en-GB" b="1" dirty="0" err="1" smtClean="0">
                <a:solidFill>
                  <a:srgbClr val="99CC00"/>
                </a:solidFill>
              </a:rPr>
              <a:t>Indústria</a:t>
            </a:r>
            <a:r>
              <a:rPr lang="en-GB" b="1" dirty="0" smtClean="0">
                <a:solidFill>
                  <a:srgbClr val="99CC00"/>
                </a:solidFill>
              </a:rPr>
              <a:t> </a:t>
            </a:r>
            <a:r>
              <a:rPr lang="en-GB" b="1" dirty="0" err="1" smtClean="0">
                <a:solidFill>
                  <a:srgbClr val="99CC00"/>
                </a:solidFill>
              </a:rPr>
              <a:t>Química</a:t>
            </a:r>
            <a:endParaRPr lang="en-GB" b="1" dirty="0">
              <a:solidFill>
                <a:srgbClr val="99CC00"/>
              </a:solidFill>
            </a:endParaRPr>
          </a:p>
        </p:txBody>
      </p:sp>
      <p:sp>
        <p:nvSpPr>
          <p:cNvPr id="5" name="Date Placeholder 4"/>
          <p:cNvSpPr>
            <a:spLocks noGrp="1"/>
          </p:cNvSpPr>
          <p:nvPr>
            <p:ph type="dt" sz="half" idx="14"/>
          </p:nvPr>
        </p:nvSpPr>
        <p:spPr/>
        <p:txBody>
          <a:bodyPr/>
          <a:lstStyle/>
          <a:p>
            <a:pPr>
              <a:defRPr/>
            </a:pPr>
            <a:fld id="{F7F9B84B-66F3-4570-A3ED-288542989844}" type="datetime1">
              <a:rPr lang="en-GB" smtClean="0"/>
              <a:t>28/10/2015</a:t>
            </a:fld>
            <a:endParaRPr lang="en-GB" dirty="0"/>
          </a:p>
        </p:txBody>
      </p:sp>
      <p:sp>
        <p:nvSpPr>
          <p:cNvPr id="6" name="Footer Placeholder 5"/>
          <p:cNvSpPr>
            <a:spLocks noGrp="1"/>
          </p:cNvSpPr>
          <p:nvPr>
            <p:ph type="ftr" sz="quarter" idx="15"/>
          </p:nvPr>
        </p:nvSpPr>
        <p:spPr>
          <a:xfrm>
            <a:off x="3419822" y="6400800"/>
            <a:ext cx="4680570" cy="180975"/>
          </a:xfrm>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6"/>
          </p:nvPr>
        </p:nvSpPr>
        <p:spPr/>
        <p:txBody>
          <a:bodyPr/>
          <a:lstStyle/>
          <a:p>
            <a:pPr>
              <a:defRPr/>
            </a:pPr>
            <a:fld id="{F23F6B99-7D6D-42A6-B137-09A2EBA17D02}" type="slidenum">
              <a:rPr lang="en-GB" smtClean="0"/>
              <a:pPr>
                <a:defRPr/>
              </a:pPr>
              <a:t>27</a:t>
            </a:fld>
            <a:endParaRPr lang="en-GB" dirty="0"/>
          </a:p>
        </p:txBody>
      </p:sp>
      <p:sp>
        <p:nvSpPr>
          <p:cNvPr id="2" name="Retângulo 1"/>
          <p:cNvSpPr/>
          <p:nvPr/>
        </p:nvSpPr>
        <p:spPr>
          <a:xfrm>
            <a:off x="539552" y="1196752"/>
            <a:ext cx="8064896" cy="4916731"/>
          </a:xfrm>
          <a:prstGeom prst="rect">
            <a:avLst/>
          </a:prstGeom>
        </p:spPr>
        <p:txBody>
          <a:bodyPr wrap="square">
            <a:spAutoFit/>
          </a:bodyPr>
          <a:lstStyle/>
          <a:p>
            <a:pPr algn="just">
              <a:lnSpc>
                <a:spcPct val="150000"/>
              </a:lnSpc>
              <a:buClr>
                <a:schemeClr val="tx1"/>
              </a:buClr>
            </a:pPr>
            <a:r>
              <a:rPr lang="pt-BR" sz="1500" b="1" dirty="0"/>
              <a:t>Água usada em incêndio se mistura a produtos químicos e atinge </a:t>
            </a:r>
            <a:r>
              <a:rPr lang="pt-BR" sz="1500" b="1" dirty="0" smtClean="0"/>
              <a:t>córrego</a:t>
            </a:r>
          </a:p>
          <a:p>
            <a:pPr algn="just">
              <a:buClr>
                <a:schemeClr val="tx1"/>
              </a:buClr>
            </a:pPr>
            <a:endParaRPr lang="pt-BR" sz="1300" dirty="0" smtClean="0"/>
          </a:p>
          <a:p>
            <a:pPr algn="just">
              <a:buClr>
                <a:schemeClr val="tx1"/>
              </a:buClr>
            </a:pPr>
            <a:r>
              <a:rPr lang="pt-BR" sz="1200" dirty="0" smtClean="0"/>
              <a:t>Parte </a:t>
            </a:r>
            <a:r>
              <a:rPr lang="pt-BR" sz="1200" dirty="0"/>
              <a:t>da </a:t>
            </a:r>
            <a:r>
              <a:rPr lang="pt-BR" sz="1200" b="1" dirty="0"/>
              <a:t>água usada para apagar </a:t>
            </a:r>
            <a:r>
              <a:rPr lang="pt-BR" sz="1200" dirty="0"/>
              <a:t>o </a:t>
            </a:r>
            <a:r>
              <a:rPr lang="pt-BR" sz="1200" b="1" dirty="0"/>
              <a:t>incêndio</a:t>
            </a:r>
            <a:r>
              <a:rPr lang="pt-BR" sz="1200" dirty="0"/>
              <a:t> que destruiu uma </a:t>
            </a:r>
            <a:r>
              <a:rPr lang="pt-BR" sz="1200" b="1" dirty="0"/>
              <a:t>fábrica de produtos químicos </a:t>
            </a:r>
            <a:r>
              <a:rPr lang="pt-BR" sz="1200" dirty="0"/>
              <a:t>no fim da tarde do último dia 23.09 (quarta-feira), em Araçatuba (SP), pode ter causado mais </a:t>
            </a:r>
            <a:r>
              <a:rPr lang="pt-BR" sz="1200" b="1" dirty="0"/>
              <a:t>estragos ao meio ambiente</a:t>
            </a:r>
            <a:r>
              <a:rPr lang="pt-BR" sz="1200" dirty="0"/>
              <a:t>. </a:t>
            </a:r>
            <a:r>
              <a:rPr lang="pt-BR" sz="1200" dirty="0">
                <a:solidFill>
                  <a:srgbClr val="FF0000"/>
                </a:solidFill>
              </a:rPr>
              <a:t>A água contaminada atingiu um córrego que é afluente do rio responsável pelo abastecimento da maior parte da cidade</a:t>
            </a:r>
            <a:r>
              <a:rPr lang="pt-BR" sz="1200" b="1" dirty="0">
                <a:solidFill>
                  <a:srgbClr val="FF0000"/>
                </a:solidFill>
              </a:rPr>
              <a:t>. </a:t>
            </a:r>
            <a:r>
              <a:rPr lang="pt-BR" sz="1200" dirty="0"/>
              <a:t>Barreiras de contenção foram feitas para não deixar que todo o produto chegasse até a água. De acordo com os técnicos da </a:t>
            </a:r>
            <a:r>
              <a:rPr lang="pt-BR" sz="1200" b="1" dirty="0"/>
              <a:t>Cetesb</a:t>
            </a:r>
            <a:r>
              <a:rPr lang="pt-BR" sz="1200" dirty="0"/>
              <a:t>, uma equipe vai avaliar o impacto ambiental. 30 homens do Corpo de Bombeiros trabalharam durante oito horas para controlar as </a:t>
            </a:r>
            <a:r>
              <a:rPr lang="pt-BR" sz="1200"/>
              <a:t>chamas</a:t>
            </a:r>
            <a:r>
              <a:rPr lang="pt-BR" sz="1200" smtClean="0"/>
              <a:t>.</a:t>
            </a:r>
          </a:p>
          <a:p>
            <a:pPr algn="just">
              <a:buClr>
                <a:schemeClr val="tx1"/>
              </a:buClr>
            </a:pPr>
            <a:endParaRPr lang="pt-BR" sz="1200" dirty="0" smtClean="0"/>
          </a:p>
          <a:p>
            <a:pPr algn="just">
              <a:buClr>
                <a:schemeClr val="tx1"/>
              </a:buClr>
            </a:pPr>
            <a:r>
              <a:rPr lang="pt-BR" sz="1200" b="1" dirty="0" smtClean="0"/>
              <a:t>Quase </a:t>
            </a:r>
            <a:r>
              <a:rPr lang="pt-BR" sz="1200" b="1" dirty="0"/>
              <a:t>todo o prédio ficou destruído</a:t>
            </a:r>
            <a:r>
              <a:rPr lang="pt-BR" sz="1200" dirty="0"/>
              <a:t>. Parte do teto desabou e o calor rachou várias paredes. Vizinhos da fábrica tiveram de sair de casa por causa do risco de desabamento. Equipes do Corpo de Bombeiros de Araçatuba e Birigui (SP) ajudaram no combate. “O incêndio já tinha grandes proporções quando nossa equipe chegou. E isso fez com que o tempo fosse maior para controlar o incêndio”, diz major dos bombeiros </a:t>
            </a:r>
            <a:r>
              <a:rPr lang="pt-BR" sz="1200" dirty="0" smtClean="0"/>
              <a:t>H.S.</a:t>
            </a:r>
          </a:p>
          <a:p>
            <a:pPr algn="just">
              <a:buClr>
                <a:schemeClr val="tx1"/>
              </a:buClr>
            </a:pPr>
            <a:endParaRPr lang="pt-BR" sz="1200" b="1" dirty="0" smtClean="0"/>
          </a:p>
          <a:p>
            <a:pPr algn="just">
              <a:buClr>
                <a:schemeClr val="tx1"/>
              </a:buClr>
            </a:pPr>
            <a:r>
              <a:rPr lang="pt-BR" sz="1200" b="1" dirty="0" smtClean="0"/>
              <a:t>Parte </a:t>
            </a:r>
            <a:r>
              <a:rPr lang="pt-BR" sz="1200" b="1" dirty="0"/>
              <a:t>da água usada </a:t>
            </a:r>
            <a:r>
              <a:rPr lang="pt-BR" sz="1200" dirty="0"/>
              <a:t>pelo Corpo de Bombeiros para </a:t>
            </a:r>
            <a:r>
              <a:rPr lang="pt-BR" sz="1200" b="1" dirty="0"/>
              <a:t>controlar o incêndio desceu por algumas ruas do bairr</a:t>
            </a:r>
            <a:r>
              <a:rPr lang="pt-BR" sz="1200" dirty="0"/>
              <a:t>o. Em diversos pontos é possível ver </a:t>
            </a:r>
            <a:r>
              <a:rPr lang="pt-BR" sz="1200" b="1" dirty="0"/>
              <a:t>água e produto químico acumulado</a:t>
            </a:r>
            <a:r>
              <a:rPr lang="pt-BR" sz="1200" dirty="0"/>
              <a:t>. Barreiras de contenção foram feitas para impedir que a água contaminada chegasse ao córrego Machadinho que fica há poucos metros do local</a:t>
            </a:r>
            <a:r>
              <a:rPr lang="pt-BR" sz="1200" dirty="0" smtClean="0"/>
              <a:t>.</a:t>
            </a:r>
          </a:p>
          <a:p>
            <a:pPr algn="just">
              <a:buClr>
                <a:schemeClr val="tx1"/>
              </a:buClr>
            </a:pPr>
            <a:endParaRPr lang="pt-BR" sz="1200" dirty="0" smtClean="0"/>
          </a:p>
          <a:p>
            <a:pPr algn="just">
              <a:buClr>
                <a:schemeClr val="tx1"/>
              </a:buClr>
            </a:pPr>
            <a:r>
              <a:rPr lang="pt-BR" sz="1200" dirty="0" smtClean="0"/>
              <a:t>Um </a:t>
            </a:r>
            <a:r>
              <a:rPr lang="pt-BR" sz="1200" dirty="0"/>
              <a:t>agente da Cetesb esteve no local e confirmou que </a:t>
            </a:r>
            <a:r>
              <a:rPr lang="pt-BR" sz="1200" b="1" dirty="0"/>
              <a:t>parte do material acabou atingindo o córrego</a:t>
            </a:r>
            <a:r>
              <a:rPr lang="pt-BR" sz="1200" dirty="0"/>
              <a:t>. Como no período noturno é difícil verificar até onde o produto chegou, só durante o dia é que os técnicos vão poder avaliar os prejuízos ao meio ambiente. “O córrego Machadinho nos tranquiliza porque ele é um afluente do rio Baguaçu. </a:t>
            </a:r>
            <a:r>
              <a:rPr lang="pt-BR" sz="1200" dirty="0">
                <a:solidFill>
                  <a:srgbClr val="FF0000"/>
                </a:solidFill>
              </a:rPr>
              <a:t>Mas ele entra bem abaixo do nível de captação da água que não será afetada</a:t>
            </a:r>
            <a:r>
              <a:rPr lang="pt-BR" sz="1200" dirty="0"/>
              <a:t>. </a:t>
            </a:r>
            <a:r>
              <a:rPr lang="pt-BR" sz="1200" dirty="0" smtClean="0"/>
              <a:t>(...).</a:t>
            </a:r>
          </a:p>
          <a:p>
            <a:pPr algn="r">
              <a:buClr>
                <a:schemeClr val="tx1"/>
              </a:buClr>
            </a:pPr>
            <a:endParaRPr lang="pt-BR" sz="1300" b="1" dirty="0" smtClean="0"/>
          </a:p>
          <a:p>
            <a:pPr algn="r">
              <a:buClr>
                <a:schemeClr val="tx1"/>
              </a:buClr>
            </a:pPr>
            <a:r>
              <a:rPr lang="pt-BR" sz="1300" b="1" dirty="0" smtClean="0"/>
              <a:t>Fonte</a:t>
            </a:r>
            <a:r>
              <a:rPr lang="pt-BR" sz="1300" b="1" dirty="0"/>
              <a:t>: G1 - 24/09/2015</a:t>
            </a:r>
            <a:endParaRPr lang="pt-BR" sz="1300" b="1" dirty="0" smtClean="0"/>
          </a:p>
        </p:txBody>
      </p:sp>
    </p:spTree>
    <p:extLst>
      <p:ext uri="{BB962C8B-B14F-4D97-AF65-F5344CB8AC3E}">
        <p14:creationId xmlns:p14="http://schemas.microsoft.com/office/powerpoint/2010/main" val="35741182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smtClean="0">
                <a:solidFill>
                  <a:srgbClr val="99CC00"/>
                </a:solidFill>
              </a:rPr>
              <a:t>Case #2 – </a:t>
            </a:r>
            <a:r>
              <a:rPr lang="en-GB" b="1" dirty="0" err="1" smtClean="0">
                <a:solidFill>
                  <a:srgbClr val="99CC00"/>
                </a:solidFill>
              </a:rPr>
              <a:t>Operação</a:t>
            </a:r>
            <a:r>
              <a:rPr lang="en-GB" b="1" dirty="0" smtClean="0">
                <a:solidFill>
                  <a:srgbClr val="99CC00"/>
                </a:solidFill>
              </a:rPr>
              <a:t> </a:t>
            </a:r>
            <a:r>
              <a:rPr lang="en-GB" b="1" dirty="0" err="1" smtClean="0">
                <a:solidFill>
                  <a:srgbClr val="99CC00"/>
                </a:solidFill>
              </a:rPr>
              <a:t>Portuária</a:t>
            </a:r>
            <a:endParaRPr lang="en-GB" b="1" dirty="0">
              <a:solidFill>
                <a:srgbClr val="99CC00"/>
              </a:solidFill>
            </a:endParaRPr>
          </a:p>
        </p:txBody>
      </p:sp>
      <p:sp>
        <p:nvSpPr>
          <p:cNvPr id="5" name="Date Placeholder 4"/>
          <p:cNvSpPr>
            <a:spLocks noGrp="1"/>
          </p:cNvSpPr>
          <p:nvPr>
            <p:ph type="dt" sz="half" idx="14"/>
          </p:nvPr>
        </p:nvSpPr>
        <p:spPr/>
        <p:txBody>
          <a:bodyPr/>
          <a:lstStyle/>
          <a:p>
            <a:pPr>
              <a:defRPr/>
            </a:pPr>
            <a:fld id="{F7F9B84B-66F3-4570-A3ED-288542989844}" type="datetime1">
              <a:rPr lang="en-GB" smtClean="0"/>
              <a:t>28/10/2015</a:t>
            </a:fld>
            <a:endParaRPr lang="en-GB" dirty="0"/>
          </a:p>
        </p:txBody>
      </p:sp>
      <p:sp>
        <p:nvSpPr>
          <p:cNvPr id="6" name="Footer Placeholder 5"/>
          <p:cNvSpPr>
            <a:spLocks noGrp="1"/>
          </p:cNvSpPr>
          <p:nvPr>
            <p:ph type="ftr" sz="quarter" idx="15"/>
          </p:nvPr>
        </p:nvSpPr>
        <p:spPr>
          <a:xfrm>
            <a:off x="3419822" y="6400800"/>
            <a:ext cx="4680570" cy="180975"/>
          </a:xfrm>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6"/>
          </p:nvPr>
        </p:nvSpPr>
        <p:spPr/>
        <p:txBody>
          <a:bodyPr/>
          <a:lstStyle/>
          <a:p>
            <a:pPr>
              <a:defRPr/>
            </a:pPr>
            <a:fld id="{F23F6B99-7D6D-42A6-B137-09A2EBA17D02}" type="slidenum">
              <a:rPr lang="en-GB" smtClean="0"/>
              <a:pPr>
                <a:defRPr/>
              </a:pPr>
              <a:t>28</a:t>
            </a:fld>
            <a:endParaRPr lang="en-GB" dirty="0"/>
          </a:p>
        </p:txBody>
      </p:sp>
      <p:sp>
        <p:nvSpPr>
          <p:cNvPr id="2" name="Retângulo 1"/>
          <p:cNvSpPr/>
          <p:nvPr/>
        </p:nvSpPr>
        <p:spPr>
          <a:xfrm>
            <a:off x="539552" y="1196752"/>
            <a:ext cx="8064896" cy="5270674"/>
          </a:xfrm>
          <a:prstGeom prst="rect">
            <a:avLst/>
          </a:prstGeom>
        </p:spPr>
        <p:txBody>
          <a:bodyPr wrap="square">
            <a:spAutoFit/>
          </a:bodyPr>
          <a:lstStyle/>
          <a:p>
            <a:pPr algn="just">
              <a:lnSpc>
                <a:spcPct val="150000"/>
              </a:lnSpc>
              <a:buClr>
                <a:schemeClr val="tx1"/>
              </a:buClr>
            </a:pPr>
            <a:r>
              <a:rPr lang="pt-BR" sz="1500" b="1" dirty="0"/>
              <a:t>Explosão chinesa tinha 3 mil toneladas de produtos </a:t>
            </a:r>
            <a:r>
              <a:rPr lang="pt-BR" sz="1500" b="1" dirty="0" smtClean="0"/>
              <a:t>perigosos</a:t>
            </a:r>
          </a:p>
          <a:p>
            <a:endParaRPr lang="pt-BR" sz="1300" dirty="0" smtClean="0"/>
          </a:p>
          <a:p>
            <a:pPr algn="just"/>
            <a:r>
              <a:rPr lang="pt-BR" sz="1200" dirty="0" smtClean="0"/>
              <a:t>O </a:t>
            </a:r>
            <a:r>
              <a:rPr lang="pt-BR" sz="1200" dirty="0"/>
              <a:t>Ministério de Segurança Pública da China confirmou no último dia 18.08 que o armazém no porto da cidade de Tianjin, onde no último dia 12.08 (quarta-feira) </a:t>
            </a:r>
            <a:r>
              <a:rPr lang="pt-BR" sz="1200" b="1" dirty="0"/>
              <a:t>explosões</a:t>
            </a:r>
            <a:r>
              <a:rPr lang="pt-BR" sz="1200" dirty="0"/>
              <a:t> deixaram mais de 100 mortos, continha pelo menos </a:t>
            </a:r>
            <a:r>
              <a:rPr lang="pt-BR" sz="1200" dirty="0">
                <a:solidFill>
                  <a:srgbClr val="FF0000"/>
                </a:solidFill>
              </a:rPr>
              <a:t>3 mil toneladas de cerca de 40 produtos químicos perigosos</a:t>
            </a:r>
            <a:r>
              <a:rPr lang="pt-BR" sz="1200" dirty="0"/>
              <a:t>.</a:t>
            </a:r>
          </a:p>
          <a:p>
            <a:pPr algn="just"/>
            <a:r>
              <a:rPr lang="pt-BR" sz="1200" dirty="0" smtClean="0"/>
              <a:t>(...). </a:t>
            </a:r>
          </a:p>
          <a:p>
            <a:pPr algn="just"/>
            <a:endParaRPr lang="pt-BR" sz="1200" dirty="0" smtClean="0"/>
          </a:p>
          <a:p>
            <a:pPr algn="just"/>
            <a:r>
              <a:rPr lang="pt-BR" sz="1200" dirty="0" smtClean="0"/>
              <a:t>Entre </a:t>
            </a:r>
            <a:r>
              <a:rPr lang="pt-BR" sz="1200" dirty="0"/>
              <a:t>estas 3 mil toneladas, 800 eram de </a:t>
            </a:r>
            <a:r>
              <a:rPr lang="pt-BR" sz="1200" dirty="0">
                <a:solidFill>
                  <a:srgbClr val="FF0000"/>
                </a:solidFill>
              </a:rPr>
              <a:t>nitrato de amônio</a:t>
            </a:r>
            <a:r>
              <a:rPr lang="pt-BR" sz="1200" dirty="0"/>
              <a:t>, 700 de </a:t>
            </a:r>
            <a:r>
              <a:rPr lang="pt-BR" sz="1200" dirty="0">
                <a:solidFill>
                  <a:srgbClr val="FF0000"/>
                </a:solidFill>
              </a:rPr>
              <a:t>cianeto de sódio </a:t>
            </a:r>
            <a:r>
              <a:rPr lang="pt-BR" sz="1200" dirty="0"/>
              <a:t>e outras 500 de </a:t>
            </a:r>
            <a:r>
              <a:rPr lang="pt-BR" sz="1200" dirty="0">
                <a:solidFill>
                  <a:srgbClr val="FF0000"/>
                </a:solidFill>
              </a:rPr>
              <a:t>nitrato de potássio</a:t>
            </a:r>
            <a:r>
              <a:rPr lang="pt-BR" sz="1200" dirty="0"/>
              <a:t>, detalhou </a:t>
            </a:r>
            <a:r>
              <a:rPr lang="pt-BR" sz="1200" dirty="0" smtClean="0"/>
              <a:t>N.</a:t>
            </a:r>
            <a:endParaRPr lang="pt-BR" sz="1200" dirty="0"/>
          </a:p>
          <a:p>
            <a:pPr algn="just"/>
            <a:endParaRPr lang="pt-BR" sz="1200" dirty="0" smtClean="0"/>
          </a:p>
          <a:p>
            <a:pPr algn="just"/>
            <a:r>
              <a:rPr lang="pt-BR" sz="1200" dirty="0" smtClean="0"/>
              <a:t>O </a:t>
            </a:r>
            <a:r>
              <a:rPr lang="pt-BR" sz="1200" dirty="0"/>
              <a:t>chefe do grupo de emergência do gabinete de proteção do meio ambiente de Tianjin, </a:t>
            </a:r>
            <a:r>
              <a:rPr lang="pt-BR" sz="1200" dirty="0" smtClean="0"/>
              <a:t>B.J., </a:t>
            </a:r>
            <a:r>
              <a:rPr lang="pt-BR" sz="1200" dirty="0"/>
              <a:t>disse que os </a:t>
            </a:r>
            <a:r>
              <a:rPr lang="pt-BR" sz="1200" dirty="0">
                <a:solidFill>
                  <a:srgbClr val="FF0000"/>
                </a:solidFill>
              </a:rPr>
              <a:t>restos de cianeto podem ter chegado aos edifícios residenciais próximos do porto</a:t>
            </a:r>
            <a:r>
              <a:rPr lang="pt-BR" sz="1200" dirty="0"/>
              <a:t>, onde se deram as </a:t>
            </a:r>
            <a:r>
              <a:rPr lang="pt-BR" sz="1200" dirty="0" smtClean="0"/>
              <a:t>explosões. </a:t>
            </a:r>
            <a:r>
              <a:rPr lang="pt-BR" sz="1200" dirty="0" err="1" smtClean="0"/>
              <a:t>Bao</a:t>
            </a:r>
            <a:r>
              <a:rPr lang="pt-BR" sz="1200" dirty="0" smtClean="0"/>
              <a:t> </a:t>
            </a:r>
            <a:r>
              <a:rPr lang="pt-BR" sz="1200" dirty="0"/>
              <a:t>anunciou que </a:t>
            </a:r>
            <a:r>
              <a:rPr lang="pt-BR" sz="1200" b="1" dirty="0"/>
              <a:t>vão ser enviados especialistas para limpar a zona </a:t>
            </a:r>
            <a:r>
              <a:rPr lang="pt-BR" sz="1200" dirty="0"/>
              <a:t>e alertou para a toxicidade destes resíduos.</a:t>
            </a:r>
          </a:p>
          <a:p>
            <a:pPr algn="just"/>
            <a:endParaRPr lang="pt-BR" sz="1200" dirty="0" smtClean="0">
              <a:solidFill>
                <a:srgbClr val="FF0000"/>
              </a:solidFill>
            </a:endParaRPr>
          </a:p>
          <a:p>
            <a:pPr algn="just"/>
            <a:r>
              <a:rPr lang="pt-BR" sz="1200" dirty="0" smtClean="0">
                <a:solidFill>
                  <a:srgbClr val="FF0000"/>
                </a:solidFill>
              </a:rPr>
              <a:t>As </a:t>
            </a:r>
            <a:r>
              <a:rPr lang="pt-BR" sz="1200" dirty="0">
                <a:solidFill>
                  <a:srgbClr val="FF0000"/>
                </a:solidFill>
              </a:rPr>
              <a:t>chuvas que aconteceram em Tianjin nas últimas horas acentuaram a preocupação em relação a uma possível contaminação da zona, diante da possibilidade de a água da chuva provocar uma reação química com o cianeto</a:t>
            </a:r>
            <a:r>
              <a:rPr lang="pt-BR" sz="1200" dirty="0"/>
              <a:t> – que se encontra na área onde se deram as explosões – ou que este se disperse.</a:t>
            </a:r>
          </a:p>
          <a:p>
            <a:pPr algn="just"/>
            <a:endParaRPr lang="pt-BR" sz="1200" dirty="0" smtClean="0"/>
          </a:p>
          <a:p>
            <a:pPr algn="just"/>
            <a:r>
              <a:rPr lang="pt-BR" sz="1200" dirty="0" smtClean="0"/>
              <a:t>As </a:t>
            </a:r>
            <a:r>
              <a:rPr lang="pt-BR" sz="1200" dirty="0"/>
              <a:t>autoridades municipais disseram ainda que estão estabelecendo </a:t>
            </a:r>
            <a:r>
              <a:rPr lang="pt-BR" sz="1200" b="1" dirty="0"/>
              <a:t>diferentes categorias entre as pessoas afetadas para, assim, poderem compensá-los de acordo com os danos que </a:t>
            </a:r>
            <a:r>
              <a:rPr lang="pt-BR" sz="1200" b="1" dirty="0" smtClean="0"/>
              <a:t>sofreram</a:t>
            </a:r>
            <a:r>
              <a:rPr lang="pt-BR" sz="1200" dirty="0" smtClean="0"/>
              <a:t>. </a:t>
            </a:r>
            <a:r>
              <a:rPr lang="pt-BR" sz="1200" dirty="0" smtClean="0">
                <a:solidFill>
                  <a:srgbClr val="FF0000"/>
                </a:solidFill>
              </a:rPr>
              <a:t>Parte </a:t>
            </a:r>
            <a:r>
              <a:rPr lang="pt-BR" sz="1200" dirty="0">
                <a:solidFill>
                  <a:srgbClr val="FF0000"/>
                </a:solidFill>
              </a:rPr>
              <a:t>da cidade foi evacuada devido ao perigo de propagação de químicos</a:t>
            </a:r>
            <a:r>
              <a:rPr lang="pt-BR" sz="1200" dirty="0"/>
              <a:t>.</a:t>
            </a:r>
          </a:p>
          <a:p>
            <a:pPr algn="just"/>
            <a:endParaRPr lang="pt-BR" sz="1200" dirty="0" smtClean="0"/>
          </a:p>
          <a:p>
            <a:pPr algn="just"/>
            <a:r>
              <a:rPr lang="pt-BR" sz="1200" dirty="0" smtClean="0"/>
              <a:t>O </a:t>
            </a:r>
            <a:r>
              <a:rPr lang="pt-BR" sz="1200" dirty="0"/>
              <a:t>Tribunal Supremo Chinês já anunciou </a:t>
            </a:r>
            <a:r>
              <a:rPr lang="pt-BR" sz="1200" b="1" dirty="0"/>
              <a:t>investigação para apurar possível negligência </a:t>
            </a:r>
            <a:r>
              <a:rPr lang="pt-BR" sz="1200" dirty="0"/>
              <a:t>da </a:t>
            </a:r>
            <a:r>
              <a:rPr lang="pt-BR" sz="1200" dirty="0" smtClean="0"/>
              <a:t>R.I.L., </a:t>
            </a:r>
            <a:r>
              <a:rPr lang="pt-BR" sz="1200" dirty="0"/>
              <a:t>empresa detentora dos contêineres</a:t>
            </a:r>
            <a:r>
              <a:rPr lang="pt-BR" sz="1200" dirty="0" smtClean="0"/>
              <a:t>.</a:t>
            </a:r>
          </a:p>
          <a:p>
            <a:r>
              <a:rPr lang="pt-BR" sz="1200" dirty="0" smtClean="0"/>
              <a:t>(...).</a:t>
            </a:r>
          </a:p>
          <a:p>
            <a:pPr algn="r"/>
            <a:r>
              <a:rPr lang="pt-BR" sz="1300" b="1" dirty="0"/>
              <a:t>Fonte: Exame - 18/08/2015</a:t>
            </a:r>
          </a:p>
        </p:txBody>
      </p:sp>
    </p:spTree>
    <p:extLst>
      <p:ext uri="{BB962C8B-B14F-4D97-AF65-F5344CB8AC3E}">
        <p14:creationId xmlns:p14="http://schemas.microsoft.com/office/powerpoint/2010/main" val="16431865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smtClean="0">
                <a:solidFill>
                  <a:srgbClr val="99CC00"/>
                </a:solidFill>
              </a:rPr>
              <a:t>Case #3 – </a:t>
            </a:r>
            <a:r>
              <a:rPr lang="en-GB" b="1" dirty="0" err="1" smtClean="0">
                <a:solidFill>
                  <a:srgbClr val="99CC00"/>
                </a:solidFill>
              </a:rPr>
              <a:t>Concessão</a:t>
            </a:r>
            <a:r>
              <a:rPr lang="en-GB" b="1" dirty="0" smtClean="0">
                <a:solidFill>
                  <a:srgbClr val="99CC00"/>
                </a:solidFill>
              </a:rPr>
              <a:t> </a:t>
            </a:r>
            <a:r>
              <a:rPr lang="en-GB" b="1" dirty="0" err="1" smtClean="0">
                <a:solidFill>
                  <a:srgbClr val="99CC00"/>
                </a:solidFill>
              </a:rPr>
              <a:t>Rodoviária</a:t>
            </a:r>
            <a:endParaRPr lang="en-GB" b="1" dirty="0">
              <a:solidFill>
                <a:srgbClr val="99CC00"/>
              </a:solidFill>
            </a:endParaRPr>
          </a:p>
        </p:txBody>
      </p:sp>
      <p:sp>
        <p:nvSpPr>
          <p:cNvPr id="5" name="Date Placeholder 4"/>
          <p:cNvSpPr>
            <a:spLocks noGrp="1"/>
          </p:cNvSpPr>
          <p:nvPr>
            <p:ph type="dt" sz="half" idx="14"/>
          </p:nvPr>
        </p:nvSpPr>
        <p:spPr/>
        <p:txBody>
          <a:bodyPr/>
          <a:lstStyle/>
          <a:p>
            <a:pPr>
              <a:defRPr/>
            </a:pPr>
            <a:fld id="{F7F9B84B-66F3-4570-A3ED-288542989844}" type="datetime1">
              <a:rPr lang="en-GB" smtClean="0"/>
              <a:t>28/10/2015</a:t>
            </a:fld>
            <a:endParaRPr lang="en-GB" dirty="0"/>
          </a:p>
        </p:txBody>
      </p:sp>
      <p:sp>
        <p:nvSpPr>
          <p:cNvPr id="6" name="Footer Placeholder 5"/>
          <p:cNvSpPr>
            <a:spLocks noGrp="1"/>
          </p:cNvSpPr>
          <p:nvPr>
            <p:ph type="ftr" sz="quarter" idx="15"/>
          </p:nvPr>
        </p:nvSpPr>
        <p:spPr>
          <a:xfrm>
            <a:off x="3419822" y="6400800"/>
            <a:ext cx="4680570" cy="180975"/>
          </a:xfrm>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6"/>
          </p:nvPr>
        </p:nvSpPr>
        <p:spPr/>
        <p:txBody>
          <a:bodyPr/>
          <a:lstStyle/>
          <a:p>
            <a:pPr>
              <a:defRPr/>
            </a:pPr>
            <a:fld id="{F23F6B99-7D6D-42A6-B137-09A2EBA17D02}" type="slidenum">
              <a:rPr lang="en-GB" smtClean="0"/>
              <a:pPr>
                <a:defRPr/>
              </a:pPr>
              <a:t>29</a:t>
            </a:fld>
            <a:endParaRPr lang="en-GB" dirty="0"/>
          </a:p>
        </p:txBody>
      </p:sp>
      <p:sp>
        <p:nvSpPr>
          <p:cNvPr id="2" name="Retângulo 1"/>
          <p:cNvSpPr/>
          <p:nvPr/>
        </p:nvSpPr>
        <p:spPr>
          <a:xfrm>
            <a:off x="539552" y="1196752"/>
            <a:ext cx="8064896" cy="4970591"/>
          </a:xfrm>
          <a:prstGeom prst="rect">
            <a:avLst/>
          </a:prstGeom>
        </p:spPr>
        <p:txBody>
          <a:bodyPr wrap="square">
            <a:spAutoFit/>
          </a:bodyPr>
          <a:lstStyle/>
          <a:p>
            <a:r>
              <a:rPr lang="pt-BR" sz="1500" b="1" dirty="0"/>
              <a:t>Estudo aponta contaminação no solo em rodovias da região de Campinas</a:t>
            </a:r>
          </a:p>
          <a:p>
            <a:pPr algn="just">
              <a:buClr>
                <a:schemeClr val="tx1"/>
              </a:buClr>
            </a:pPr>
            <a:endParaRPr lang="en-GB" altLang="pt-BR" sz="1300" dirty="0" smtClean="0"/>
          </a:p>
          <a:p>
            <a:pPr algn="just"/>
            <a:r>
              <a:rPr lang="pt-BR" sz="1200" dirty="0"/>
              <a:t>O </a:t>
            </a:r>
            <a:r>
              <a:rPr lang="pt-BR" sz="1200" b="1" dirty="0"/>
              <a:t>solo dos canteiros das rodovias </a:t>
            </a:r>
            <a:r>
              <a:rPr lang="pt-BR" sz="1200" dirty="0"/>
              <a:t>Dom Pedro I (SP-65), Anhanguera (SP-330), Bandeirantes (SP-348) e Zeferino Vaz (SP-332), em </a:t>
            </a:r>
            <a:r>
              <a:rPr lang="pt-BR" sz="1200" b="1" dirty="0">
                <a:hlinkClick r:id="rId3"/>
              </a:rPr>
              <a:t>Campinas</a:t>
            </a:r>
            <a:r>
              <a:rPr lang="pt-BR" sz="1200" dirty="0"/>
              <a:t> (SP) estão com </a:t>
            </a:r>
            <a:r>
              <a:rPr lang="pt-BR" sz="1200" dirty="0">
                <a:solidFill>
                  <a:srgbClr val="FF0000"/>
                </a:solidFill>
              </a:rPr>
              <a:t>concentrações de metais acima do recomendado pela legislação ambiental, </a:t>
            </a:r>
            <a:r>
              <a:rPr lang="pt-BR" sz="1200" dirty="0"/>
              <a:t>segundo uma pesquisa da Unicamp</a:t>
            </a:r>
            <a:r>
              <a:rPr lang="pt-BR" sz="1200" dirty="0" smtClean="0"/>
              <a:t>.</a:t>
            </a:r>
          </a:p>
          <a:p>
            <a:pPr algn="just"/>
            <a:endParaRPr lang="pt-BR" sz="1200" dirty="0"/>
          </a:p>
          <a:p>
            <a:pPr algn="just"/>
            <a:r>
              <a:rPr lang="pt-BR" sz="1200" dirty="0"/>
              <a:t>O estudo desenvolvido na Faculdade de Engenharia Civil, Arquitetura e Urbanismo (FEC), mostrou que as </a:t>
            </a:r>
            <a:r>
              <a:rPr lang="pt-BR" sz="1200" dirty="0">
                <a:solidFill>
                  <a:srgbClr val="FF0000"/>
                </a:solidFill>
              </a:rPr>
              <a:t>rodovias têm solo contaminado por elementos potencialmente tóxicos, como vanádio, arsênico, cromo, chumbo, zinco e níquel</a:t>
            </a:r>
            <a:r>
              <a:rPr lang="pt-BR" sz="1200" dirty="0" smtClean="0">
                <a:solidFill>
                  <a:srgbClr val="FF0000"/>
                </a:solidFill>
              </a:rPr>
              <a:t>.</a:t>
            </a:r>
          </a:p>
          <a:p>
            <a:pPr algn="just"/>
            <a:r>
              <a:rPr lang="pt-BR" sz="1200" dirty="0" smtClean="0"/>
              <a:t>(...)</a:t>
            </a:r>
            <a:endParaRPr lang="pt-BR" sz="1200" dirty="0"/>
          </a:p>
          <a:p>
            <a:pPr algn="just"/>
            <a:endParaRPr lang="pt-BR" sz="1200" dirty="0"/>
          </a:p>
          <a:p>
            <a:pPr algn="just"/>
            <a:r>
              <a:rPr lang="pt-BR" sz="1200" b="1" dirty="0" smtClean="0"/>
              <a:t>Lençol freático</a:t>
            </a:r>
          </a:p>
          <a:p>
            <a:pPr algn="just"/>
            <a:r>
              <a:rPr lang="pt-BR" sz="1200" dirty="0" smtClean="0"/>
              <a:t>As </a:t>
            </a:r>
            <a:r>
              <a:rPr lang="pt-BR" sz="1200" dirty="0">
                <a:solidFill>
                  <a:srgbClr val="FF0000"/>
                </a:solidFill>
              </a:rPr>
              <a:t>concentrações de cromo e chumbo </a:t>
            </a:r>
            <a:r>
              <a:rPr lang="pt-BR" sz="1200" dirty="0"/>
              <a:t>na rodovia Anhanguera </a:t>
            </a:r>
            <a:r>
              <a:rPr lang="pt-BR" sz="1200" dirty="0">
                <a:solidFill>
                  <a:srgbClr val="FF0000"/>
                </a:solidFill>
              </a:rPr>
              <a:t>ultrapassam os valores de intervenção</a:t>
            </a:r>
            <a:r>
              <a:rPr lang="pt-BR" sz="1200" dirty="0"/>
              <a:t>, assim como nas rodovias Bandeirantes e Dom Pedro I. Apenas o vanádio não apresentou índice acima de qualidade na rodovia dos Bandeirantes. Todos os outros elementos tiveram ao menos uma amostra com resultados acima dos parâmetros de qualidade.</a:t>
            </a:r>
          </a:p>
          <a:p>
            <a:pPr algn="just"/>
            <a:endParaRPr lang="pt-BR" sz="1200" dirty="0" smtClean="0"/>
          </a:p>
          <a:p>
            <a:pPr algn="just"/>
            <a:r>
              <a:rPr lang="pt-BR" sz="1200" dirty="0" smtClean="0"/>
              <a:t>De </a:t>
            </a:r>
            <a:r>
              <a:rPr lang="pt-BR" sz="1200" dirty="0"/>
              <a:t>acordo com a pesquisadora </a:t>
            </a:r>
            <a:r>
              <a:rPr lang="pt-BR" sz="1200" dirty="0" smtClean="0"/>
              <a:t>S.M., </a:t>
            </a:r>
            <a:r>
              <a:rPr lang="pt-BR" sz="1200" b="1" dirty="0"/>
              <a:t>esses elementos podem ser dispersos pela ação da chuva e do vento</a:t>
            </a:r>
            <a:r>
              <a:rPr lang="pt-BR" sz="1200" dirty="0"/>
              <a:t>, </a:t>
            </a:r>
            <a:r>
              <a:rPr lang="pt-BR" sz="1200" dirty="0">
                <a:solidFill>
                  <a:srgbClr val="FF0000"/>
                </a:solidFill>
              </a:rPr>
              <a:t>atingindo o lençol freático </a:t>
            </a:r>
            <a:r>
              <a:rPr lang="pt-BR" sz="1200" dirty="0"/>
              <a:t>e plantações próximas às margens das rodovias.</a:t>
            </a:r>
          </a:p>
          <a:p>
            <a:pPr algn="just"/>
            <a:endParaRPr lang="pt-BR" sz="1200" dirty="0"/>
          </a:p>
          <a:p>
            <a:pPr algn="just"/>
            <a:r>
              <a:rPr lang="pt-BR" sz="1200" dirty="0"/>
              <a:t>As </a:t>
            </a:r>
            <a:r>
              <a:rPr lang="pt-BR" sz="1200" b="1" dirty="0"/>
              <a:t>partículas</a:t>
            </a:r>
            <a:r>
              <a:rPr lang="pt-BR" sz="1200" dirty="0"/>
              <a:t>, que podem ser </a:t>
            </a:r>
            <a:r>
              <a:rPr lang="pt-BR" sz="1200" b="1" dirty="0"/>
              <a:t>resultado</a:t>
            </a:r>
            <a:r>
              <a:rPr lang="pt-BR" sz="1200" dirty="0"/>
              <a:t> da </a:t>
            </a:r>
            <a:r>
              <a:rPr lang="pt-BR" sz="1200" b="1" dirty="0"/>
              <a:t>queima de combustíveis, do desgastes das peças dos veículos </a:t>
            </a:r>
            <a:r>
              <a:rPr lang="pt-BR" sz="1200" dirty="0"/>
              <a:t>ou da </a:t>
            </a:r>
            <a:r>
              <a:rPr lang="pt-BR" sz="1200" strike="sngStrike" dirty="0">
                <a:solidFill>
                  <a:srgbClr val="FF0000"/>
                </a:solidFill>
              </a:rPr>
              <a:t>fumaça de indústrias às margens das rodovias</a:t>
            </a:r>
            <a:r>
              <a:rPr lang="pt-BR" sz="1200" dirty="0"/>
              <a:t>, preocupam os pesquisadores. "Caso esses valores de intervenção sejam ultrapassados, sem dúvida nenhuma existe uma </a:t>
            </a:r>
            <a:r>
              <a:rPr lang="pt-BR" sz="1200" dirty="0">
                <a:solidFill>
                  <a:srgbClr val="FF0000"/>
                </a:solidFill>
              </a:rPr>
              <a:t>preocupação com relação a saúde da população e também da fauna e da flora</a:t>
            </a:r>
            <a:r>
              <a:rPr lang="pt-BR" sz="1200" dirty="0"/>
              <a:t>", afirma Canteiras</a:t>
            </a:r>
            <a:r>
              <a:rPr lang="pt-BR" sz="1200" dirty="0" smtClean="0"/>
              <a:t>.</a:t>
            </a:r>
            <a:endParaRPr lang="pt-BR" altLang="pt-BR" sz="1200" i="1" dirty="0"/>
          </a:p>
          <a:p>
            <a:pPr algn="r">
              <a:buClr>
                <a:schemeClr val="tx1"/>
              </a:buClr>
            </a:pPr>
            <a:r>
              <a:rPr lang="pt-BR" sz="1300" b="1" dirty="0" smtClean="0"/>
              <a:t>Fonte</a:t>
            </a:r>
            <a:r>
              <a:rPr lang="pt-BR" sz="1300" b="1" dirty="0"/>
              <a:t>: </a:t>
            </a:r>
            <a:r>
              <a:rPr lang="pt-BR" sz="1300" b="1" dirty="0" smtClean="0"/>
              <a:t>G1 </a:t>
            </a:r>
            <a:r>
              <a:rPr lang="pt-BR" sz="1300" b="1" dirty="0"/>
              <a:t>- </a:t>
            </a:r>
            <a:r>
              <a:rPr lang="pt-BR" sz="1300" b="1" dirty="0" smtClean="0"/>
              <a:t>04/09/2015</a:t>
            </a:r>
            <a:endParaRPr lang="pt-BR" sz="1300" b="1" dirty="0"/>
          </a:p>
        </p:txBody>
      </p:sp>
    </p:spTree>
    <p:extLst>
      <p:ext uri="{BB962C8B-B14F-4D97-AF65-F5344CB8AC3E}">
        <p14:creationId xmlns:p14="http://schemas.microsoft.com/office/powerpoint/2010/main" val="1566183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smtClean="0">
                <a:solidFill>
                  <a:srgbClr val="99CC00"/>
                </a:solidFill>
              </a:rPr>
              <a:t>ACE</a:t>
            </a:r>
            <a:endParaRPr lang="en-GB" b="1" dirty="0">
              <a:solidFill>
                <a:srgbClr val="99CC00"/>
              </a:solidFill>
            </a:endParaRPr>
          </a:p>
        </p:txBody>
      </p:sp>
      <p:sp>
        <p:nvSpPr>
          <p:cNvPr id="5" name="Date Placeholder 4"/>
          <p:cNvSpPr>
            <a:spLocks noGrp="1"/>
          </p:cNvSpPr>
          <p:nvPr>
            <p:ph type="dt" sz="half" idx="14"/>
          </p:nvPr>
        </p:nvSpPr>
        <p:spPr/>
        <p:txBody>
          <a:bodyPr/>
          <a:lstStyle/>
          <a:p>
            <a:pPr>
              <a:defRPr/>
            </a:pPr>
            <a:fld id="{F7F9B84B-66F3-4570-A3ED-288542989844}" type="datetime1">
              <a:rPr lang="en-GB" smtClean="0"/>
              <a:t>28/10/2015</a:t>
            </a:fld>
            <a:endParaRPr lang="en-GB" dirty="0"/>
          </a:p>
        </p:txBody>
      </p:sp>
      <p:sp>
        <p:nvSpPr>
          <p:cNvPr id="6" name="Footer Placeholder 5"/>
          <p:cNvSpPr>
            <a:spLocks noGrp="1"/>
          </p:cNvSpPr>
          <p:nvPr>
            <p:ph type="ftr" sz="quarter" idx="15"/>
          </p:nvPr>
        </p:nvSpPr>
        <p:spPr>
          <a:xfrm>
            <a:off x="3419822" y="6400800"/>
            <a:ext cx="4680570" cy="180975"/>
          </a:xfrm>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6"/>
          </p:nvPr>
        </p:nvSpPr>
        <p:spPr/>
        <p:txBody>
          <a:bodyPr/>
          <a:lstStyle/>
          <a:p>
            <a:pPr>
              <a:defRPr/>
            </a:pPr>
            <a:fld id="{F23F6B99-7D6D-42A6-B137-09A2EBA17D02}" type="slidenum">
              <a:rPr lang="en-GB" smtClean="0"/>
              <a:pPr>
                <a:defRPr/>
              </a:pPr>
              <a:t>3</a:t>
            </a:fld>
            <a:endParaRPr lang="en-GB" dirty="0"/>
          </a:p>
        </p:txBody>
      </p:sp>
      <p:sp>
        <p:nvSpPr>
          <p:cNvPr id="9" name="Retângulo 8"/>
          <p:cNvSpPr/>
          <p:nvPr/>
        </p:nvSpPr>
        <p:spPr>
          <a:xfrm>
            <a:off x="539552" y="1196752"/>
            <a:ext cx="8064896" cy="4939814"/>
          </a:xfrm>
          <a:prstGeom prst="rect">
            <a:avLst/>
          </a:prstGeom>
        </p:spPr>
        <p:txBody>
          <a:bodyPr wrap="square">
            <a:spAutoFit/>
          </a:bodyPr>
          <a:lstStyle/>
          <a:p>
            <a:pPr marL="285750" indent="-285750" algn="just">
              <a:lnSpc>
                <a:spcPct val="150000"/>
              </a:lnSpc>
              <a:buClr>
                <a:schemeClr val="tx1"/>
              </a:buClr>
              <a:buBlip>
                <a:blip r:embed="rId3"/>
              </a:buBlip>
            </a:pPr>
            <a:r>
              <a:rPr lang="pt-BR" altLang="pt-BR" sz="1400" b="1" dirty="0" smtClean="0"/>
              <a:t>30 anos</a:t>
            </a:r>
            <a:r>
              <a:rPr lang="pt-BR" altLang="pt-BR" sz="1400" dirty="0" smtClean="0"/>
              <a:t> &gt;&gt;&gt; foco em </a:t>
            </a:r>
            <a:r>
              <a:rPr lang="pt-BR" altLang="pt-BR" sz="1400" b="1" dirty="0" smtClean="0"/>
              <a:t>seguro e resseguro </a:t>
            </a:r>
            <a:r>
              <a:rPr lang="pt-BR" altLang="pt-BR" sz="1400" dirty="0" smtClean="0"/>
              <a:t>&gt;&gt;&gt; </a:t>
            </a:r>
            <a:r>
              <a:rPr lang="pt-BR" altLang="pt-BR" sz="1400" b="1" dirty="0" smtClean="0"/>
              <a:t>conhecimentos mais profundos</a:t>
            </a:r>
            <a:r>
              <a:rPr lang="pt-BR" altLang="pt-BR" sz="1400" dirty="0" smtClean="0"/>
              <a:t> a fim de atender as demandas por </a:t>
            </a:r>
            <a:r>
              <a:rPr lang="pt-BR" altLang="pt-BR" sz="1400" b="1" dirty="0" smtClean="0"/>
              <a:t>novos perfis de riscos </a:t>
            </a:r>
            <a:r>
              <a:rPr lang="pt-BR" altLang="pt-BR" sz="1400" dirty="0" smtClean="0"/>
              <a:t>a partir da virada do milênio</a:t>
            </a:r>
          </a:p>
          <a:p>
            <a:pPr marL="285750" indent="-285750" algn="just">
              <a:lnSpc>
                <a:spcPct val="150000"/>
              </a:lnSpc>
              <a:buClr>
                <a:schemeClr val="tx1"/>
              </a:buClr>
              <a:buBlip>
                <a:blip r:embed="rId3"/>
              </a:buBlip>
            </a:pPr>
            <a:r>
              <a:rPr lang="pt-BR" altLang="pt-BR" sz="1400" dirty="0" smtClean="0"/>
              <a:t>Com</a:t>
            </a:r>
            <a:r>
              <a:rPr lang="pt-BR" altLang="pt-BR" sz="1400" b="1" dirty="0" smtClean="0"/>
              <a:t> soluções </a:t>
            </a:r>
            <a:r>
              <a:rPr lang="pt-BR" altLang="pt-BR" sz="1400" b="1" dirty="0"/>
              <a:t>inovadoras</a:t>
            </a:r>
            <a:r>
              <a:rPr lang="pt-BR" altLang="pt-BR" sz="1400" dirty="0"/>
              <a:t>, sob medida para cada tipo de caso, </a:t>
            </a:r>
            <a:r>
              <a:rPr lang="pt-BR" altLang="pt-BR" sz="1400" dirty="0" smtClean="0"/>
              <a:t>a </a:t>
            </a:r>
            <a:r>
              <a:rPr lang="pt-BR" altLang="pt-BR" sz="1400" dirty="0"/>
              <a:t>ACE se diferenciou no mercado e se transformou rapidamente em uma das </a:t>
            </a:r>
            <a:r>
              <a:rPr lang="pt-BR" altLang="pt-BR" sz="1400" b="1" dirty="0"/>
              <a:t>maiores empresas</a:t>
            </a:r>
            <a:r>
              <a:rPr lang="pt-BR" altLang="pt-BR" sz="1400" dirty="0"/>
              <a:t> de seguros e resseguros do </a:t>
            </a:r>
            <a:r>
              <a:rPr lang="pt-BR" altLang="pt-BR" sz="1400" dirty="0" smtClean="0"/>
              <a:t>mundo</a:t>
            </a:r>
          </a:p>
          <a:p>
            <a:pPr marL="285750" indent="-285750" algn="just">
              <a:lnSpc>
                <a:spcPct val="150000"/>
              </a:lnSpc>
              <a:buClr>
                <a:schemeClr val="tx1"/>
              </a:buClr>
              <a:buBlip>
                <a:blip r:embed="rId3"/>
              </a:buBlip>
            </a:pPr>
            <a:r>
              <a:rPr lang="pt-BR" altLang="pt-BR" sz="1400" dirty="0" smtClean="0"/>
              <a:t>Com </a:t>
            </a:r>
            <a:r>
              <a:rPr lang="pt-BR" altLang="pt-BR" sz="1400" dirty="0"/>
              <a:t>sede na Suíça, o </a:t>
            </a:r>
            <a:r>
              <a:rPr lang="pt-BR" altLang="pt-BR" sz="1400" b="1" dirty="0"/>
              <a:t>Grupo ACE </a:t>
            </a:r>
            <a:r>
              <a:rPr lang="pt-BR" altLang="pt-BR" sz="1400" b="1" dirty="0" err="1"/>
              <a:t>Limited</a:t>
            </a:r>
            <a:r>
              <a:rPr lang="pt-BR" altLang="pt-BR" sz="1400" b="1" dirty="0"/>
              <a:t> </a:t>
            </a:r>
            <a:r>
              <a:rPr lang="pt-BR" altLang="pt-BR" sz="1400" dirty="0"/>
              <a:t>tem origem americana, está presente em </a:t>
            </a:r>
            <a:r>
              <a:rPr lang="pt-BR" altLang="pt-BR" sz="1400" b="1" dirty="0"/>
              <a:t>mais de 50 países </a:t>
            </a:r>
            <a:r>
              <a:rPr lang="pt-BR" altLang="pt-BR" sz="1400" dirty="0"/>
              <a:t>e conduz negócios em </a:t>
            </a:r>
            <a:r>
              <a:rPr lang="pt-BR" altLang="pt-BR" sz="1400" b="1" dirty="0"/>
              <a:t>140 </a:t>
            </a:r>
            <a:r>
              <a:rPr lang="pt-BR" altLang="pt-BR" sz="1400" b="1" dirty="0" smtClean="0"/>
              <a:t>nações</a:t>
            </a:r>
            <a:r>
              <a:rPr lang="pt-BR" altLang="pt-BR" sz="1400" dirty="0" smtClean="0"/>
              <a:t>,  está </a:t>
            </a:r>
            <a:r>
              <a:rPr lang="pt-BR" altLang="pt-BR" sz="1400" dirty="0"/>
              <a:t>listada na Bolsa de Valores de Nova </a:t>
            </a:r>
            <a:r>
              <a:rPr lang="pt-BR" altLang="pt-BR" sz="1400" b="1" dirty="0"/>
              <a:t>Iorque (NYSE: ACE) </a:t>
            </a:r>
            <a:r>
              <a:rPr lang="pt-BR" altLang="pt-BR" sz="1400" dirty="0"/>
              <a:t>e faz parte do índice de </a:t>
            </a:r>
            <a:r>
              <a:rPr lang="pt-BR" altLang="pt-BR" sz="1400" b="1" dirty="0"/>
              <a:t>S&amp;P </a:t>
            </a:r>
            <a:r>
              <a:rPr lang="pt-BR" altLang="pt-BR" sz="1400" b="1" dirty="0" smtClean="0"/>
              <a:t>500</a:t>
            </a:r>
            <a:endParaRPr lang="pt-BR" altLang="pt-BR" sz="1400" dirty="0" smtClean="0"/>
          </a:p>
          <a:p>
            <a:pPr marL="285750" indent="-285750" algn="just">
              <a:lnSpc>
                <a:spcPct val="150000"/>
              </a:lnSpc>
              <a:buClr>
                <a:schemeClr val="tx1"/>
              </a:buClr>
              <a:buBlip>
                <a:blip r:embed="rId3"/>
              </a:buBlip>
            </a:pPr>
            <a:r>
              <a:rPr lang="pt-BR" altLang="pt-BR" sz="1400" dirty="0" smtClean="0"/>
              <a:t>Com </a:t>
            </a:r>
            <a:r>
              <a:rPr lang="pt-BR" altLang="pt-BR" sz="1400" dirty="0"/>
              <a:t>mais de </a:t>
            </a:r>
            <a:r>
              <a:rPr lang="pt-BR" altLang="pt-BR" sz="1400" b="1" dirty="0"/>
              <a:t>USD 94 bilhões em ativos </a:t>
            </a:r>
            <a:r>
              <a:rPr lang="pt-BR" altLang="pt-BR" sz="1400" dirty="0"/>
              <a:t>e </a:t>
            </a:r>
            <a:r>
              <a:rPr lang="pt-BR" altLang="pt-BR" sz="1400" b="1" dirty="0"/>
              <a:t>USD 22.8 bilhões de prêmios emitidos </a:t>
            </a:r>
            <a:r>
              <a:rPr lang="pt-BR" altLang="pt-BR" sz="1400" dirty="0"/>
              <a:t>em 2013, a ACE mantém solidez financeira traduzida pelas classificações </a:t>
            </a:r>
            <a:r>
              <a:rPr lang="pt-BR" altLang="pt-BR" sz="1400" b="1" dirty="0"/>
              <a:t>AA</a:t>
            </a:r>
            <a:r>
              <a:rPr lang="pt-BR" altLang="pt-BR" sz="1400" dirty="0"/>
              <a:t> pela </a:t>
            </a:r>
            <a:r>
              <a:rPr lang="pt-BR" altLang="pt-BR" sz="1400" b="1" dirty="0"/>
              <a:t>Standard &amp; </a:t>
            </a:r>
            <a:r>
              <a:rPr lang="pt-BR" altLang="pt-BR" sz="1400" b="1" dirty="0" err="1"/>
              <a:t>Poor's</a:t>
            </a:r>
            <a:r>
              <a:rPr lang="pt-BR" altLang="pt-BR" sz="1400" dirty="0"/>
              <a:t> e </a:t>
            </a:r>
            <a:r>
              <a:rPr lang="pt-BR" altLang="pt-BR" sz="1400" b="1" dirty="0"/>
              <a:t>A++ (Superior) </a:t>
            </a:r>
            <a:r>
              <a:rPr lang="pt-BR" altLang="pt-BR" sz="1400" dirty="0"/>
              <a:t>pela </a:t>
            </a:r>
            <a:r>
              <a:rPr lang="pt-BR" altLang="pt-BR" sz="1400" b="1" dirty="0"/>
              <a:t>A.M </a:t>
            </a:r>
            <a:r>
              <a:rPr lang="pt-BR" altLang="pt-BR" sz="1400" b="1" dirty="0" smtClean="0"/>
              <a:t>Best</a:t>
            </a:r>
            <a:endParaRPr lang="pt-BR" altLang="pt-BR" sz="1400" dirty="0" smtClean="0"/>
          </a:p>
          <a:p>
            <a:pPr marL="285750" indent="-285750" algn="just">
              <a:lnSpc>
                <a:spcPct val="150000"/>
              </a:lnSpc>
              <a:buClr>
                <a:schemeClr val="tx1"/>
              </a:buClr>
              <a:buBlip>
                <a:blip r:embed="rId3"/>
              </a:buBlip>
            </a:pPr>
            <a:r>
              <a:rPr lang="pt-BR" altLang="pt-BR" sz="1400" dirty="0"/>
              <a:t>Em 2014, a ACE adquiriu a carteira de grandes riscos de propriedade e responsabilidade civil (P&amp;C) da </a:t>
            </a:r>
            <a:r>
              <a:rPr lang="pt-BR" altLang="pt-BR" sz="1400" b="1" dirty="0"/>
              <a:t>Itaú Seguros S/A </a:t>
            </a:r>
            <a:r>
              <a:rPr lang="pt-BR" altLang="pt-BR" sz="1400" dirty="0"/>
              <a:t>tornando-se a </a:t>
            </a:r>
            <a:r>
              <a:rPr lang="pt-BR" altLang="pt-BR" sz="1400" b="1" dirty="0"/>
              <a:t>maior seguradora de P&amp;C</a:t>
            </a:r>
            <a:r>
              <a:rPr lang="pt-BR" altLang="pt-BR" sz="1400" dirty="0"/>
              <a:t> </a:t>
            </a:r>
            <a:r>
              <a:rPr lang="pt-BR" altLang="pt-BR" sz="1400" dirty="0" smtClean="0"/>
              <a:t>da </a:t>
            </a:r>
            <a:r>
              <a:rPr lang="pt-BR" altLang="pt-BR" sz="1400" dirty="0"/>
              <a:t>América Latina. </a:t>
            </a:r>
            <a:r>
              <a:rPr lang="pt-BR" altLang="pt-BR" sz="1400" dirty="0" smtClean="0"/>
              <a:t>E este ano adquiriu a operação mundial </a:t>
            </a:r>
            <a:r>
              <a:rPr lang="pt-BR" altLang="pt-BR" sz="1400" b="1" dirty="0" err="1" smtClean="0"/>
              <a:t>Chubb</a:t>
            </a:r>
            <a:r>
              <a:rPr lang="pt-BR" altLang="pt-BR" sz="1400" b="1" dirty="0" smtClean="0"/>
              <a:t> </a:t>
            </a:r>
            <a:r>
              <a:rPr lang="pt-BR" altLang="pt-BR" sz="1400" dirty="0" smtClean="0"/>
              <a:t>por USD 28.3 bi, consolidando-se como um dos maiores </a:t>
            </a:r>
            <a:r>
              <a:rPr lang="pt-BR" altLang="pt-BR" sz="1400" i="1" dirty="0" smtClean="0"/>
              <a:t>players </a:t>
            </a:r>
            <a:r>
              <a:rPr lang="pt-BR" altLang="pt-BR" sz="1400" dirty="0" smtClean="0"/>
              <a:t>em seguros P&amp;C no mundo</a:t>
            </a:r>
            <a:endParaRPr lang="en-GB" altLang="pt-BR" sz="1400" dirty="0"/>
          </a:p>
        </p:txBody>
      </p:sp>
    </p:spTree>
    <p:extLst>
      <p:ext uri="{BB962C8B-B14F-4D97-AF65-F5344CB8AC3E}">
        <p14:creationId xmlns:p14="http://schemas.microsoft.com/office/powerpoint/2010/main" val="39461966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smtClean="0">
                <a:solidFill>
                  <a:srgbClr val="99CC00"/>
                </a:solidFill>
              </a:rPr>
              <a:t>Case #4 – </a:t>
            </a:r>
            <a:r>
              <a:rPr lang="en-GB" b="1" dirty="0" err="1" smtClean="0">
                <a:solidFill>
                  <a:srgbClr val="99CC00"/>
                </a:solidFill>
              </a:rPr>
              <a:t>Usina</a:t>
            </a:r>
            <a:r>
              <a:rPr lang="en-GB" b="1" dirty="0" smtClean="0">
                <a:solidFill>
                  <a:srgbClr val="99CC00"/>
                </a:solidFill>
              </a:rPr>
              <a:t> de </a:t>
            </a:r>
            <a:r>
              <a:rPr lang="en-GB" b="1" dirty="0" err="1" smtClean="0">
                <a:solidFill>
                  <a:srgbClr val="99CC00"/>
                </a:solidFill>
              </a:rPr>
              <a:t>Açúcar</a:t>
            </a:r>
            <a:r>
              <a:rPr lang="en-GB" b="1" dirty="0" smtClean="0">
                <a:solidFill>
                  <a:srgbClr val="99CC00"/>
                </a:solidFill>
              </a:rPr>
              <a:t> e </a:t>
            </a:r>
            <a:r>
              <a:rPr lang="en-GB" b="1" dirty="0" err="1" smtClean="0">
                <a:solidFill>
                  <a:srgbClr val="99CC00"/>
                </a:solidFill>
              </a:rPr>
              <a:t>Álcool</a:t>
            </a:r>
            <a:endParaRPr lang="en-GB" b="1" dirty="0">
              <a:solidFill>
                <a:srgbClr val="99CC00"/>
              </a:solidFill>
            </a:endParaRPr>
          </a:p>
        </p:txBody>
      </p:sp>
      <p:sp>
        <p:nvSpPr>
          <p:cNvPr id="5" name="Date Placeholder 4"/>
          <p:cNvSpPr>
            <a:spLocks noGrp="1"/>
          </p:cNvSpPr>
          <p:nvPr>
            <p:ph type="dt" sz="half" idx="14"/>
          </p:nvPr>
        </p:nvSpPr>
        <p:spPr/>
        <p:txBody>
          <a:bodyPr/>
          <a:lstStyle/>
          <a:p>
            <a:pPr>
              <a:defRPr/>
            </a:pPr>
            <a:fld id="{F7F9B84B-66F3-4570-A3ED-288542989844}" type="datetime1">
              <a:rPr lang="en-GB" smtClean="0"/>
              <a:t>28/10/2015</a:t>
            </a:fld>
            <a:endParaRPr lang="en-GB" dirty="0"/>
          </a:p>
        </p:txBody>
      </p:sp>
      <p:sp>
        <p:nvSpPr>
          <p:cNvPr id="6" name="Footer Placeholder 5"/>
          <p:cNvSpPr>
            <a:spLocks noGrp="1"/>
          </p:cNvSpPr>
          <p:nvPr>
            <p:ph type="ftr" sz="quarter" idx="15"/>
          </p:nvPr>
        </p:nvSpPr>
        <p:spPr>
          <a:xfrm>
            <a:off x="3419822" y="6400800"/>
            <a:ext cx="4680570" cy="180975"/>
          </a:xfrm>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6"/>
          </p:nvPr>
        </p:nvSpPr>
        <p:spPr/>
        <p:txBody>
          <a:bodyPr/>
          <a:lstStyle/>
          <a:p>
            <a:pPr>
              <a:defRPr/>
            </a:pPr>
            <a:fld id="{F23F6B99-7D6D-42A6-B137-09A2EBA17D02}" type="slidenum">
              <a:rPr lang="en-GB" smtClean="0"/>
              <a:pPr>
                <a:defRPr/>
              </a:pPr>
              <a:t>30</a:t>
            </a:fld>
            <a:endParaRPr lang="en-GB" dirty="0"/>
          </a:p>
        </p:txBody>
      </p:sp>
      <p:sp>
        <p:nvSpPr>
          <p:cNvPr id="2" name="Retângulo 1"/>
          <p:cNvSpPr/>
          <p:nvPr/>
        </p:nvSpPr>
        <p:spPr>
          <a:xfrm>
            <a:off x="540000" y="1196752"/>
            <a:ext cx="8064896" cy="5293757"/>
          </a:xfrm>
          <a:prstGeom prst="rect">
            <a:avLst/>
          </a:prstGeom>
        </p:spPr>
        <p:txBody>
          <a:bodyPr wrap="square">
            <a:spAutoFit/>
          </a:bodyPr>
          <a:lstStyle/>
          <a:p>
            <a:pPr algn="just"/>
            <a:r>
              <a:rPr lang="pt-BR" sz="1600" b="1" dirty="0"/>
              <a:t>Empresa deve fazer reparação ao meio ambiente, afetado por rompimento de barragem que contaminou rio Mogi-Guaçu com resíduos industriais, provocando a mortandade de </a:t>
            </a:r>
            <a:r>
              <a:rPr lang="pt-BR" sz="1600" b="1" dirty="0" smtClean="0"/>
              <a:t>peixes</a:t>
            </a:r>
          </a:p>
          <a:p>
            <a:pPr algn="just"/>
            <a:endParaRPr lang="en-GB" altLang="pt-BR" sz="1300" dirty="0" smtClean="0"/>
          </a:p>
          <a:p>
            <a:pPr algn="just"/>
            <a:r>
              <a:rPr lang="pt-BR" sz="1100" dirty="0"/>
              <a:t>O </a:t>
            </a:r>
            <a:r>
              <a:rPr lang="pt-BR" sz="1100" b="1" dirty="0"/>
              <a:t>Ministério Público Federal (MPF) </a:t>
            </a:r>
            <a:r>
              <a:rPr lang="pt-BR" sz="1100" dirty="0"/>
              <a:t>obteve na 6ª Turma do Tribunal Regional Federal da 3ª Região (TRF3) liminar para obrigar a </a:t>
            </a:r>
            <a:r>
              <a:rPr lang="pt-BR" sz="1100" dirty="0" smtClean="0"/>
              <a:t>XYZ (Usina de Açúcar e Álcool), </a:t>
            </a:r>
            <a:r>
              <a:rPr lang="pt-BR" sz="1100" dirty="0"/>
              <a:t>localizada em Santa Rita do Passa Quatro (SP), </a:t>
            </a:r>
            <a:r>
              <a:rPr lang="pt-BR" sz="1100" dirty="0" smtClean="0"/>
              <a:t>a </a:t>
            </a:r>
            <a:r>
              <a:rPr lang="pt-BR" sz="1100" dirty="0" smtClean="0">
                <a:solidFill>
                  <a:srgbClr val="FF0000"/>
                </a:solidFill>
              </a:rPr>
              <a:t>recompor danos ambientais provocados pelo alagamento de uma de suas represas de decantação de resíduos orgânicos</a:t>
            </a:r>
            <a:r>
              <a:rPr lang="pt-BR" sz="1100" dirty="0" smtClean="0"/>
              <a:t>, </a:t>
            </a:r>
            <a:r>
              <a:rPr lang="pt-BR" sz="1100" dirty="0"/>
              <a:t>após enchente em 2013. </a:t>
            </a:r>
            <a:r>
              <a:rPr lang="pt-BR" sz="1100" dirty="0">
                <a:solidFill>
                  <a:srgbClr val="FF0000"/>
                </a:solidFill>
              </a:rPr>
              <a:t>Toneladas de </a:t>
            </a:r>
            <a:r>
              <a:rPr lang="pt-BR" sz="1100" dirty="0" smtClean="0">
                <a:solidFill>
                  <a:srgbClr val="FF0000"/>
                </a:solidFill>
              </a:rPr>
              <a:t>detrito </a:t>
            </a:r>
            <a:r>
              <a:rPr lang="pt-BR" sz="1100" dirty="0">
                <a:solidFill>
                  <a:srgbClr val="FF0000"/>
                </a:solidFill>
              </a:rPr>
              <a:t>poluíram o rio Mogi-Guaçu, causando a mortandade de milhares de peixes de 30 espécies</a:t>
            </a:r>
            <a:r>
              <a:rPr lang="pt-BR" sz="1100" dirty="0"/>
              <a:t>. </a:t>
            </a:r>
          </a:p>
          <a:p>
            <a:pPr algn="just"/>
            <a:endParaRPr lang="pt-BR" sz="1100" dirty="0" smtClean="0"/>
          </a:p>
          <a:p>
            <a:pPr algn="just"/>
            <a:r>
              <a:rPr lang="pt-BR" sz="1100" dirty="0" smtClean="0"/>
              <a:t>A </a:t>
            </a:r>
            <a:r>
              <a:rPr lang="pt-BR" sz="1100" dirty="0"/>
              <a:t>liminar obriga a usina a re</a:t>
            </a:r>
            <a:r>
              <a:rPr lang="pt-BR" sz="1100" dirty="0">
                <a:solidFill>
                  <a:srgbClr val="FF0000"/>
                </a:solidFill>
              </a:rPr>
              <a:t>compor o meio ambiente degradado e implementar medidas de prevenção a novos acidentes, </a:t>
            </a:r>
            <a:r>
              <a:rPr lang="pt-BR" sz="1100" strike="sngStrike" dirty="0">
                <a:solidFill>
                  <a:srgbClr val="FF0000"/>
                </a:solidFill>
              </a:rPr>
              <a:t>sob pena de multa diária de  R$ 10 mil</a:t>
            </a:r>
            <a:r>
              <a:rPr lang="pt-BR" sz="1100" dirty="0"/>
              <a:t>. As </a:t>
            </a:r>
            <a:r>
              <a:rPr lang="pt-BR" sz="1100" b="1" dirty="0"/>
              <a:t>providências</a:t>
            </a:r>
            <a:r>
              <a:rPr lang="pt-BR" sz="1100" dirty="0"/>
              <a:t> devem ser </a:t>
            </a:r>
            <a:r>
              <a:rPr lang="pt-BR" sz="1100" b="1" dirty="0"/>
              <a:t>orientadas e aprovadas </a:t>
            </a:r>
            <a:r>
              <a:rPr lang="pt-BR" sz="1100" dirty="0"/>
              <a:t>por diversos </a:t>
            </a:r>
            <a:r>
              <a:rPr lang="pt-BR" sz="1100" b="1" dirty="0" smtClean="0"/>
              <a:t>órgãos</a:t>
            </a:r>
            <a:r>
              <a:rPr lang="pt-BR" sz="1100" dirty="0" smtClean="0"/>
              <a:t>, </a:t>
            </a:r>
            <a:r>
              <a:rPr lang="pt-BR" sz="1100" dirty="0"/>
              <a:t>como </a:t>
            </a:r>
            <a:r>
              <a:rPr lang="pt-BR" sz="1100" dirty="0" smtClean="0"/>
              <a:t>(...) a </a:t>
            </a:r>
            <a:r>
              <a:rPr lang="pt-BR" sz="1100" dirty="0"/>
              <a:t>Companhia Ambiental de Estado de São Paulo (Cetesb). Além disso, caberá ao </a:t>
            </a:r>
            <a:r>
              <a:rPr lang="pt-BR" sz="1100" b="1" dirty="0"/>
              <a:t>MPF fiscalizar a execução das medidas</a:t>
            </a:r>
            <a:r>
              <a:rPr lang="pt-BR" sz="1100" dirty="0"/>
              <a:t>. </a:t>
            </a:r>
            <a:r>
              <a:rPr lang="pt-BR" sz="1100" dirty="0" smtClean="0"/>
              <a:t>(...)</a:t>
            </a:r>
            <a:endParaRPr lang="pt-BR" sz="1100" dirty="0"/>
          </a:p>
          <a:p>
            <a:pPr algn="just"/>
            <a:r>
              <a:rPr lang="pt-BR" sz="1100" dirty="0"/>
              <a:t> </a:t>
            </a:r>
          </a:p>
          <a:p>
            <a:pPr algn="just"/>
            <a:r>
              <a:rPr lang="pt-BR" sz="1100" dirty="0" smtClean="0"/>
              <a:t>Outro </a:t>
            </a:r>
            <a:r>
              <a:rPr lang="pt-BR" sz="1100" dirty="0"/>
              <a:t>relatório, produzido pelo </a:t>
            </a:r>
            <a:r>
              <a:rPr lang="pt-BR" sz="1100" dirty="0" err="1"/>
              <a:t>ICMBio</a:t>
            </a:r>
            <a:r>
              <a:rPr lang="pt-BR" sz="1100" dirty="0"/>
              <a:t>, indica que os </a:t>
            </a:r>
            <a:r>
              <a:rPr lang="pt-BR" sz="1100" dirty="0">
                <a:solidFill>
                  <a:srgbClr val="FF0000"/>
                </a:solidFill>
              </a:rPr>
              <a:t>resíduos se espalharam por uma distância de aproximadamente 110 km do acidente, prejudicando as populações ribeirinhas e provocando a mortandade de cerca de 30 espécies de peixes, em sua grande maioria na época de migração reprodutiva (piracema).</a:t>
            </a:r>
          </a:p>
          <a:p>
            <a:pPr algn="just"/>
            <a:r>
              <a:rPr lang="pt-BR" sz="1100" dirty="0"/>
              <a:t> </a:t>
            </a:r>
          </a:p>
          <a:p>
            <a:pPr algn="just"/>
            <a:r>
              <a:rPr lang="pt-BR" sz="1100" dirty="0" smtClean="0"/>
              <a:t>Em </a:t>
            </a:r>
            <a:r>
              <a:rPr lang="pt-BR" sz="1100" dirty="0"/>
              <a:t>seu parecer, a procuradora regional da República </a:t>
            </a:r>
            <a:r>
              <a:rPr lang="pt-BR" sz="1100" dirty="0" smtClean="0"/>
              <a:t>M.M.P. </a:t>
            </a:r>
            <a:r>
              <a:rPr lang="pt-BR" sz="1100" dirty="0"/>
              <a:t>sustenta ainda que a </a:t>
            </a:r>
            <a:r>
              <a:rPr lang="pt-BR" sz="1100" dirty="0">
                <a:solidFill>
                  <a:srgbClr val="00B050"/>
                </a:solidFill>
              </a:rPr>
              <a:t>Constituição Federal garante a todos um ecossistema equilibrado e que “devidamente comprovado o dano ambiental e o seu nexo de causalidade com as atividades desenvolvidas pela agravada, surge automaticamente o seu dever de reparação”.</a:t>
            </a:r>
            <a:r>
              <a:rPr lang="pt-BR" sz="1100" dirty="0"/>
              <a:t> </a:t>
            </a:r>
          </a:p>
          <a:p>
            <a:pPr algn="just"/>
            <a:r>
              <a:rPr lang="pt-BR" sz="1100" dirty="0"/>
              <a:t> </a:t>
            </a:r>
          </a:p>
          <a:p>
            <a:pPr algn="just"/>
            <a:r>
              <a:rPr lang="pt-BR" sz="1100" dirty="0"/>
              <a:t>Ao dar provimento ao recurso do MPF </a:t>
            </a:r>
            <a:r>
              <a:rPr lang="pt-BR" sz="1100" dirty="0" smtClean="0"/>
              <a:t>(...) </a:t>
            </a:r>
            <a:r>
              <a:rPr lang="pt-BR" sz="1100" dirty="0" smtClean="0">
                <a:solidFill>
                  <a:srgbClr val="FF0000"/>
                </a:solidFill>
              </a:rPr>
              <a:t>em </a:t>
            </a:r>
            <a:r>
              <a:rPr lang="pt-BR" sz="1100" dirty="0">
                <a:solidFill>
                  <a:srgbClr val="FF0000"/>
                </a:solidFill>
              </a:rPr>
              <a:t>relação à tutela ambiental, aplica-se a responsabilidade objetiva</a:t>
            </a:r>
            <a:r>
              <a:rPr lang="pt-BR" sz="1100" dirty="0"/>
              <a:t>. Ou seja, o </a:t>
            </a:r>
            <a:r>
              <a:rPr lang="pt-BR" sz="1100" dirty="0">
                <a:solidFill>
                  <a:srgbClr val="FF0000"/>
                </a:solidFill>
              </a:rPr>
              <a:t>agente causador do dano ambiental é obrigado a reparar ou indenizar pelos prejuízos ocorridos  independentemente de culpa, bastando para tanto a comprovação de ação ou omissão do poluidor, a ocorrência do dano e o nexo causal entre ambos</a:t>
            </a:r>
            <a:r>
              <a:rPr lang="pt-BR" sz="1100" dirty="0"/>
              <a:t>. </a:t>
            </a:r>
          </a:p>
          <a:p>
            <a:pPr algn="just"/>
            <a:r>
              <a:rPr lang="pt-BR" sz="1100" dirty="0"/>
              <a:t> </a:t>
            </a:r>
          </a:p>
          <a:p>
            <a:pPr algn="just"/>
            <a:r>
              <a:rPr lang="pt-BR" sz="1100" dirty="0"/>
              <a:t>Na </a:t>
            </a:r>
            <a:r>
              <a:rPr lang="pt-BR" sz="1100" dirty="0">
                <a:solidFill>
                  <a:srgbClr val="FF0000"/>
                </a:solidFill>
              </a:rPr>
              <a:t>ação civil pública </a:t>
            </a:r>
            <a:r>
              <a:rPr lang="pt-BR" sz="1100" dirty="0"/>
              <a:t>proposta pelo MPF, o pedido final é para que a </a:t>
            </a:r>
            <a:r>
              <a:rPr lang="pt-BR" sz="1100" dirty="0">
                <a:solidFill>
                  <a:srgbClr val="FF0000"/>
                </a:solidFill>
              </a:rPr>
              <a:t>usina seja condenada ao pagamento de indenização, por dano ambiental material interino/intermediário e por dano ambiental moral</a:t>
            </a:r>
            <a:r>
              <a:rPr lang="pt-BR" sz="1100" dirty="0"/>
              <a:t>.</a:t>
            </a:r>
          </a:p>
          <a:p>
            <a:pPr algn="just"/>
            <a:endParaRPr lang="pt-BR" sz="1100" b="1" dirty="0"/>
          </a:p>
          <a:p>
            <a:pPr algn="r"/>
            <a:r>
              <a:rPr lang="pt-BR" sz="1300" b="1" dirty="0" smtClean="0"/>
              <a:t>Fonte</a:t>
            </a:r>
            <a:r>
              <a:rPr lang="pt-BR" sz="1300" b="1" dirty="0"/>
              <a:t>: </a:t>
            </a:r>
            <a:r>
              <a:rPr lang="pt-BR" sz="1300" b="1" dirty="0" smtClean="0"/>
              <a:t>MPF - 21/09/2015</a:t>
            </a:r>
            <a:endParaRPr lang="pt-BR" sz="1300" b="1" dirty="0"/>
          </a:p>
        </p:txBody>
      </p:sp>
    </p:spTree>
    <p:extLst>
      <p:ext uri="{BB962C8B-B14F-4D97-AF65-F5344CB8AC3E}">
        <p14:creationId xmlns:p14="http://schemas.microsoft.com/office/powerpoint/2010/main" val="15954390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smtClean="0">
                <a:solidFill>
                  <a:srgbClr val="99CC00"/>
                </a:solidFill>
              </a:rPr>
              <a:t>Case </a:t>
            </a:r>
            <a:r>
              <a:rPr lang="en-GB" b="1" dirty="0" smtClean="0">
                <a:solidFill>
                  <a:srgbClr val="99CC00"/>
                </a:solidFill>
              </a:rPr>
              <a:t>#5 </a:t>
            </a:r>
            <a:r>
              <a:rPr lang="en-GB" b="1" dirty="0" smtClean="0">
                <a:solidFill>
                  <a:srgbClr val="99CC00"/>
                </a:solidFill>
              </a:rPr>
              <a:t>– </a:t>
            </a:r>
            <a:r>
              <a:rPr lang="en-GB" b="1" dirty="0" err="1" smtClean="0">
                <a:solidFill>
                  <a:srgbClr val="99CC00"/>
                </a:solidFill>
              </a:rPr>
              <a:t>Indústria</a:t>
            </a:r>
            <a:r>
              <a:rPr lang="en-GB" b="1" dirty="0" smtClean="0">
                <a:solidFill>
                  <a:srgbClr val="99CC00"/>
                </a:solidFill>
              </a:rPr>
              <a:t> de </a:t>
            </a:r>
            <a:r>
              <a:rPr lang="en-GB" b="1" dirty="0" err="1" smtClean="0">
                <a:solidFill>
                  <a:srgbClr val="99CC00"/>
                </a:solidFill>
              </a:rPr>
              <a:t>Madeiras</a:t>
            </a:r>
            <a:endParaRPr lang="en-GB" b="1" dirty="0">
              <a:solidFill>
                <a:srgbClr val="99CC00"/>
              </a:solidFill>
            </a:endParaRPr>
          </a:p>
        </p:txBody>
      </p:sp>
      <p:sp>
        <p:nvSpPr>
          <p:cNvPr id="5" name="Date Placeholder 4"/>
          <p:cNvSpPr>
            <a:spLocks noGrp="1"/>
          </p:cNvSpPr>
          <p:nvPr>
            <p:ph type="dt" sz="half" idx="14"/>
          </p:nvPr>
        </p:nvSpPr>
        <p:spPr/>
        <p:txBody>
          <a:bodyPr/>
          <a:lstStyle/>
          <a:p>
            <a:pPr>
              <a:defRPr/>
            </a:pPr>
            <a:fld id="{F7F9B84B-66F3-4570-A3ED-288542989844}" type="datetime1">
              <a:rPr lang="en-GB" smtClean="0"/>
              <a:t>28/10/2015</a:t>
            </a:fld>
            <a:endParaRPr lang="en-GB" dirty="0"/>
          </a:p>
        </p:txBody>
      </p:sp>
      <p:sp>
        <p:nvSpPr>
          <p:cNvPr id="6" name="Footer Placeholder 5"/>
          <p:cNvSpPr>
            <a:spLocks noGrp="1"/>
          </p:cNvSpPr>
          <p:nvPr>
            <p:ph type="ftr" sz="quarter" idx="15"/>
          </p:nvPr>
        </p:nvSpPr>
        <p:spPr>
          <a:xfrm>
            <a:off x="3419822" y="6400800"/>
            <a:ext cx="4680570" cy="180975"/>
          </a:xfrm>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6"/>
          </p:nvPr>
        </p:nvSpPr>
        <p:spPr/>
        <p:txBody>
          <a:bodyPr/>
          <a:lstStyle/>
          <a:p>
            <a:pPr>
              <a:defRPr/>
            </a:pPr>
            <a:fld id="{F23F6B99-7D6D-42A6-B137-09A2EBA17D02}" type="slidenum">
              <a:rPr lang="en-GB" smtClean="0"/>
              <a:pPr>
                <a:defRPr/>
              </a:pPr>
              <a:t>31</a:t>
            </a:fld>
            <a:endParaRPr lang="en-GB" dirty="0"/>
          </a:p>
        </p:txBody>
      </p:sp>
      <p:sp>
        <p:nvSpPr>
          <p:cNvPr id="2" name="Retângulo 1"/>
          <p:cNvSpPr/>
          <p:nvPr/>
        </p:nvSpPr>
        <p:spPr>
          <a:xfrm>
            <a:off x="540000" y="1196752"/>
            <a:ext cx="8064896" cy="3616375"/>
          </a:xfrm>
          <a:prstGeom prst="rect">
            <a:avLst/>
          </a:prstGeom>
        </p:spPr>
        <p:txBody>
          <a:bodyPr wrap="square">
            <a:spAutoFit/>
          </a:bodyPr>
          <a:lstStyle/>
          <a:p>
            <a:pPr algn="just"/>
            <a:r>
              <a:rPr lang="pt-BR" sz="1600" b="1" dirty="0"/>
              <a:t>Cetesb multa </a:t>
            </a:r>
            <a:r>
              <a:rPr lang="pt-BR" sz="1600" b="1" dirty="0" smtClean="0"/>
              <a:t>XYZ </a:t>
            </a:r>
            <a:r>
              <a:rPr lang="pt-BR" sz="1600" b="1" dirty="0"/>
              <a:t>por mancha no rio </a:t>
            </a:r>
            <a:r>
              <a:rPr lang="pt-BR" sz="1600" b="1" dirty="0" smtClean="0"/>
              <a:t>ABC</a:t>
            </a:r>
            <a:endParaRPr lang="pt-BR" sz="1600" b="1" dirty="0"/>
          </a:p>
          <a:p>
            <a:pPr algn="just"/>
            <a:endParaRPr lang="en-GB" altLang="pt-BR" sz="1300" dirty="0" smtClean="0"/>
          </a:p>
          <a:p>
            <a:pPr algn="just"/>
            <a:r>
              <a:rPr lang="pt-BR" sz="1100" dirty="0"/>
              <a:t>A Companhia de Tecnologia de Saneamento Ambiental (Cetesb) constatou o motivo da </a:t>
            </a:r>
            <a:r>
              <a:rPr lang="pt-BR" sz="1100" dirty="0">
                <a:solidFill>
                  <a:srgbClr val="FF0000"/>
                </a:solidFill>
              </a:rPr>
              <a:t>alteração </a:t>
            </a:r>
            <a:r>
              <a:rPr lang="pt-BR" sz="1100" dirty="0" smtClean="0">
                <a:solidFill>
                  <a:srgbClr val="FF0000"/>
                </a:solidFill>
              </a:rPr>
              <a:t>da coloração </a:t>
            </a:r>
            <a:r>
              <a:rPr lang="pt-BR" sz="1100" dirty="0">
                <a:solidFill>
                  <a:srgbClr val="FF0000"/>
                </a:solidFill>
              </a:rPr>
              <a:t>do rio </a:t>
            </a:r>
            <a:r>
              <a:rPr lang="pt-BR" sz="1100" dirty="0" smtClean="0"/>
              <a:t>ABC </a:t>
            </a:r>
            <a:r>
              <a:rPr lang="pt-BR" sz="1100" dirty="0"/>
              <a:t>na última semana. Uma </a:t>
            </a:r>
            <a:r>
              <a:rPr lang="pt-BR" sz="1100" dirty="0">
                <a:solidFill>
                  <a:srgbClr val="FF0000"/>
                </a:solidFill>
              </a:rPr>
              <a:t>mancha preta </a:t>
            </a:r>
            <a:r>
              <a:rPr lang="pt-BR" sz="1100" dirty="0"/>
              <a:t>que teve inicio na última </a:t>
            </a:r>
            <a:r>
              <a:rPr lang="pt-BR" sz="1100" dirty="0" smtClean="0"/>
              <a:t>sexta-feira, dia 13</a:t>
            </a:r>
            <a:r>
              <a:rPr lang="pt-BR" sz="1100" dirty="0"/>
              <a:t>, foi observada em </a:t>
            </a:r>
            <a:r>
              <a:rPr lang="pt-BR" sz="1100" dirty="0">
                <a:solidFill>
                  <a:srgbClr val="FF0000"/>
                </a:solidFill>
              </a:rPr>
              <a:t>toda extensão do rio </a:t>
            </a:r>
            <a:r>
              <a:rPr lang="pt-BR" sz="1100" dirty="0"/>
              <a:t>entre os bairros Curuçá II, Distrito de Rechã e também </a:t>
            </a:r>
            <a:r>
              <a:rPr lang="pt-BR" sz="1100" dirty="0" smtClean="0"/>
              <a:t>nos municípios </a:t>
            </a:r>
            <a:r>
              <a:rPr lang="pt-BR" sz="1100" dirty="0"/>
              <a:t>de Angatuba e Campina do Monte Alegre. Segundo o gerente da Cetesb, Dirceu </a:t>
            </a:r>
            <a:r>
              <a:rPr lang="pt-BR" sz="1100" dirty="0" smtClean="0"/>
              <a:t>Micheli, houve </a:t>
            </a:r>
            <a:r>
              <a:rPr lang="pt-BR" sz="1100" b="1" dirty="0"/>
              <a:t>vazamento subterrâneo em uma estação de tratamento de efluentes </a:t>
            </a:r>
            <a:r>
              <a:rPr lang="pt-BR" sz="1100" dirty="0"/>
              <a:t>da indústria </a:t>
            </a:r>
            <a:r>
              <a:rPr lang="pt-BR" sz="1100" dirty="0" smtClean="0"/>
              <a:t>XYZ.</a:t>
            </a:r>
            <a:endParaRPr lang="pt-BR" sz="1100" dirty="0"/>
          </a:p>
          <a:p>
            <a:pPr algn="just"/>
            <a:endParaRPr lang="pt-BR" sz="1100" dirty="0" smtClean="0"/>
          </a:p>
          <a:p>
            <a:pPr algn="just"/>
            <a:r>
              <a:rPr lang="pt-BR" sz="1100" dirty="0" smtClean="0"/>
              <a:t>No </a:t>
            </a:r>
            <a:r>
              <a:rPr lang="pt-BR" sz="1100" dirty="0"/>
              <a:t>primeiro vazamento ocorrido há 20 dias, a empresa recebeu uma advertência. No último </a:t>
            </a:r>
            <a:r>
              <a:rPr lang="pt-BR" sz="1100" dirty="0" smtClean="0"/>
              <a:t>episódio, relatado </a:t>
            </a:r>
            <a:r>
              <a:rPr lang="pt-BR" sz="1100" dirty="0"/>
              <a:t>na última </a:t>
            </a:r>
            <a:r>
              <a:rPr lang="pt-BR" sz="1100" dirty="0" err="1" smtClean="0"/>
              <a:t>sextafeira</a:t>
            </a:r>
            <a:r>
              <a:rPr lang="pt-BR" sz="1100" dirty="0" smtClean="0"/>
              <a:t>, dia </a:t>
            </a:r>
            <a:r>
              <a:rPr lang="pt-BR" sz="1100" dirty="0"/>
              <a:t>13, a </a:t>
            </a:r>
            <a:r>
              <a:rPr lang="pt-BR" sz="1100" dirty="0" smtClean="0"/>
              <a:t>XYZ </a:t>
            </a:r>
            <a:r>
              <a:rPr lang="pt-BR" sz="1100" dirty="0"/>
              <a:t>foi multada em R$ 19.370. Segundo a Cetesb, “</a:t>
            </a:r>
            <a:r>
              <a:rPr lang="pt-BR" sz="1100" dirty="0">
                <a:solidFill>
                  <a:srgbClr val="FF0000"/>
                </a:solidFill>
              </a:rPr>
              <a:t>não </a:t>
            </a:r>
            <a:r>
              <a:rPr lang="pt-BR" sz="1100" dirty="0" smtClean="0">
                <a:solidFill>
                  <a:srgbClr val="FF0000"/>
                </a:solidFill>
              </a:rPr>
              <a:t>houve contaminação</a:t>
            </a:r>
            <a:r>
              <a:rPr lang="pt-BR" sz="1100" dirty="0">
                <a:solidFill>
                  <a:srgbClr val="FF0000"/>
                </a:solidFill>
              </a:rPr>
              <a:t>, houve apenas a mudança de coloração que atingiu o rio e seguiu o curso d’água </a:t>
            </a:r>
            <a:r>
              <a:rPr lang="pt-BR" sz="1100" dirty="0" smtClean="0">
                <a:solidFill>
                  <a:srgbClr val="FF0000"/>
                </a:solidFill>
              </a:rPr>
              <a:t>até desaparecer</a:t>
            </a:r>
            <a:r>
              <a:rPr lang="pt-BR" sz="1100" dirty="0">
                <a:solidFill>
                  <a:srgbClr val="FF0000"/>
                </a:solidFill>
              </a:rPr>
              <a:t>.</a:t>
            </a:r>
          </a:p>
          <a:p>
            <a:pPr algn="just"/>
            <a:endParaRPr lang="pt-BR" sz="1100" dirty="0" smtClean="0"/>
          </a:p>
          <a:p>
            <a:pPr algn="just"/>
            <a:r>
              <a:rPr lang="pt-BR" sz="1100" dirty="0" smtClean="0"/>
              <a:t>O </a:t>
            </a:r>
            <a:r>
              <a:rPr lang="pt-BR" sz="1100" dirty="0"/>
              <a:t>comerciante </a:t>
            </a:r>
            <a:r>
              <a:rPr lang="pt-BR" sz="1100" dirty="0" smtClean="0"/>
              <a:t>M.C.B., </a:t>
            </a:r>
            <a:r>
              <a:rPr lang="pt-BR" sz="1100" dirty="0"/>
              <a:t>dono de um rancho no bairro Machadinho no município de </a:t>
            </a:r>
            <a:r>
              <a:rPr lang="pt-BR" sz="1100" dirty="0" smtClean="0"/>
              <a:t>Angatuba guarda </a:t>
            </a:r>
            <a:r>
              <a:rPr lang="pt-BR" sz="1100" dirty="0"/>
              <a:t>uma amostra da água coletada no último domingo, dia 15. De acordo com ele, há cerca de 20 dias </a:t>
            </a:r>
            <a:r>
              <a:rPr lang="pt-BR" sz="1100" dirty="0" smtClean="0"/>
              <a:t>a coloração </a:t>
            </a:r>
            <a:r>
              <a:rPr lang="pt-BR" sz="1100" dirty="0"/>
              <a:t>do rio mudou e assustou os moradores vizinhos. Ele afirma que pretende </a:t>
            </a:r>
            <a:r>
              <a:rPr lang="pt-BR" sz="1100" dirty="0">
                <a:solidFill>
                  <a:srgbClr val="FF0000"/>
                </a:solidFill>
              </a:rPr>
              <a:t>levar o material para </a:t>
            </a:r>
            <a:r>
              <a:rPr lang="pt-BR" sz="1100" dirty="0" smtClean="0">
                <a:solidFill>
                  <a:srgbClr val="FF0000"/>
                </a:solidFill>
              </a:rPr>
              <a:t>um laboratório </a:t>
            </a:r>
            <a:r>
              <a:rPr lang="pt-BR" sz="1100" dirty="0">
                <a:solidFill>
                  <a:srgbClr val="FF0000"/>
                </a:solidFill>
              </a:rPr>
              <a:t>para checar se houve ou não contaminação do rio</a:t>
            </a:r>
            <a:r>
              <a:rPr lang="pt-BR" sz="1100" dirty="0" smtClean="0">
                <a:solidFill>
                  <a:srgbClr val="FF0000"/>
                </a:solidFill>
              </a:rPr>
              <a:t>.</a:t>
            </a:r>
          </a:p>
          <a:p>
            <a:pPr algn="just"/>
            <a:endParaRPr lang="pt-BR" sz="1100" dirty="0" smtClean="0"/>
          </a:p>
          <a:p>
            <a:pPr algn="just"/>
            <a:r>
              <a:rPr lang="pt-BR" sz="1100" dirty="0" smtClean="0"/>
              <a:t>Segundo </a:t>
            </a:r>
            <a:r>
              <a:rPr lang="pt-BR" sz="1100" dirty="0"/>
              <a:t>a Cetesb, a </a:t>
            </a:r>
            <a:r>
              <a:rPr lang="pt-BR" sz="1100" dirty="0" smtClean="0"/>
              <a:t>XYZ </a:t>
            </a:r>
            <a:r>
              <a:rPr lang="pt-BR" sz="1100" dirty="0"/>
              <a:t>foi notificada a </a:t>
            </a:r>
            <a:r>
              <a:rPr lang="pt-BR" sz="1100" dirty="0">
                <a:solidFill>
                  <a:srgbClr val="00B050"/>
                </a:solidFill>
              </a:rPr>
              <a:t>tomar todas as medidas de controle ambiental necessárias </a:t>
            </a:r>
            <a:r>
              <a:rPr lang="pt-BR" sz="1100" dirty="0">
                <a:solidFill>
                  <a:srgbClr val="00B050"/>
                </a:solidFill>
              </a:rPr>
              <a:t>para minimizar </a:t>
            </a:r>
            <a:r>
              <a:rPr lang="pt-BR" sz="1100" dirty="0">
                <a:solidFill>
                  <a:srgbClr val="00B050"/>
                </a:solidFill>
              </a:rPr>
              <a:t>os transtornos causados pelo acidente</a:t>
            </a:r>
            <a:r>
              <a:rPr lang="pt-BR" sz="1100" b="1" dirty="0"/>
              <a:t>. </a:t>
            </a:r>
            <a:r>
              <a:rPr lang="pt-BR" sz="1100" dirty="0"/>
              <a:t>O gerente informou que técnicos monitoram as </a:t>
            </a:r>
            <a:r>
              <a:rPr lang="pt-BR" sz="1100" dirty="0" smtClean="0"/>
              <a:t>medidas de contenção.</a:t>
            </a:r>
          </a:p>
          <a:p>
            <a:pPr algn="just"/>
            <a:r>
              <a:rPr lang="pt-BR" sz="1100" dirty="0"/>
              <a:t> </a:t>
            </a:r>
          </a:p>
          <a:p>
            <a:pPr algn="r"/>
            <a:r>
              <a:rPr lang="pt-BR" sz="1300" b="1" dirty="0" smtClean="0"/>
              <a:t>Fonte</a:t>
            </a:r>
            <a:r>
              <a:rPr lang="pt-BR" sz="1300" b="1" dirty="0"/>
              <a:t>: </a:t>
            </a:r>
            <a:r>
              <a:rPr lang="pt-BR" sz="1300" b="1" dirty="0" smtClean="0"/>
              <a:t>Correio de ABC </a:t>
            </a:r>
            <a:r>
              <a:rPr lang="pt-BR" sz="1300" b="1" dirty="0" smtClean="0"/>
              <a:t>- </a:t>
            </a:r>
            <a:r>
              <a:rPr lang="pt-BR" sz="1300" b="1" dirty="0" smtClean="0"/>
              <a:t>26/08/2015</a:t>
            </a:r>
            <a:endParaRPr lang="pt-BR" sz="1300" b="1" dirty="0"/>
          </a:p>
        </p:txBody>
      </p:sp>
    </p:spTree>
    <p:extLst>
      <p:ext uri="{BB962C8B-B14F-4D97-AF65-F5344CB8AC3E}">
        <p14:creationId xmlns:p14="http://schemas.microsoft.com/office/powerpoint/2010/main" val="39254831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smtClean="0">
                <a:solidFill>
                  <a:srgbClr val="99CC00"/>
                </a:solidFill>
              </a:rPr>
              <a:t>Case </a:t>
            </a:r>
            <a:r>
              <a:rPr lang="en-GB" b="1" dirty="0" smtClean="0">
                <a:solidFill>
                  <a:srgbClr val="99CC00"/>
                </a:solidFill>
              </a:rPr>
              <a:t>#6 </a:t>
            </a:r>
            <a:r>
              <a:rPr lang="en-GB" b="1" dirty="0" smtClean="0">
                <a:solidFill>
                  <a:srgbClr val="99CC00"/>
                </a:solidFill>
              </a:rPr>
              <a:t>– </a:t>
            </a:r>
            <a:r>
              <a:rPr lang="en-GB" b="1" dirty="0" err="1" smtClean="0">
                <a:solidFill>
                  <a:srgbClr val="99CC00"/>
                </a:solidFill>
              </a:rPr>
              <a:t>Usina</a:t>
            </a:r>
            <a:r>
              <a:rPr lang="en-GB" b="1" dirty="0" smtClean="0">
                <a:solidFill>
                  <a:srgbClr val="99CC00"/>
                </a:solidFill>
              </a:rPr>
              <a:t> de </a:t>
            </a:r>
            <a:r>
              <a:rPr lang="en-GB" b="1" dirty="0" err="1" smtClean="0">
                <a:solidFill>
                  <a:srgbClr val="99CC00"/>
                </a:solidFill>
              </a:rPr>
              <a:t>Açúcar</a:t>
            </a:r>
            <a:r>
              <a:rPr lang="en-GB" b="1" dirty="0" smtClean="0">
                <a:solidFill>
                  <a:srgbClr val="99CC00"/>
                </a:solidFill>
              </a:rPr>
              <a:t> e </a:t>
            </a:r>
            <a:r>
              <a:rPr lang="en-GB" b="1" dirty="0" err="1" smtClean="0">
                <a:solidFill>
                  <a:srgbClr val="99CC00"/>
                </a:solidFill>
              </a:rPr>
              <a:t>Álcool</a:t>
            </a:r>
            <a:endParaRPr lang="en-GB" b="1" dirty="0">
              <a:solidFill>
                <a:srgbClr val="99CC00"/>
              </a:solidFill>
            </a:endParaRPr>
          </a:p>
        </p:txBody>
      </p:sp>
      <p:sp>
        <p:nvSpPr>
          <p:cNvPr id="5" name="Date Placeholder 4"/>
          <p:cNvSpPr>
            <a:spLocks noGrp="1"/>
          </p:cNvSpPr>
          <p:nvPr>
            <p:ph type="dt" sz="half" idx="14"/>
          </p:nvPr>
        </p:nvSpPr>
        <p:spPr/>
        <p:txBody>
          <a:bodyPr/>
          <a:lstStyle/>
          <a:p>
            <a:pPr>
              <a:defRPr/>
            </a:pPr>
            <a:fld id="{F7F9B84B-66F3-4570-A3ED-288542989844}" type="datetime1">
              <a:rPr lang="en-GB" smtClean="0"/>
              <a:t>28/10/2015</a:t>
            </a:fld>
            <a:endParaRPr lang="en-GB" dirty="0"/>
          </a:p>
        </p:txBody>
      </p:sp>
      <p:sp>
        <p:nvSpPr>
          <p:cNvPr id="6" name="Footer Placeholder 5"/>
          <p:cNvSpPr>
            <a:spLocks noGrp="1"/>
          </p:cNvSpPr>
          <p:nvPr>
            <p:ph type="ftr" sz="quarter" idx="15"/>
          </p:nvPr>
        </p:nvSpPr>
        <p:spPr>
          <a:xfrm>
            <a:off x="3419822" y="6400800"/>
            <a:ext cx="4680570" cy="180975"/>
          </a:xfrm>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6"/>
          </p:nvPr>
        </p:nvSpPr>
        <p:spPr/>
        <p:txBody>
          <a:bodyPr/>
          <a:lstStyle/>
          <a:p>
            <a:pPr>
              <a:defRPr/>
            </a:pPr>
            <a:fld id="{F23F6B99-7D6D-42A6-B137-09A2EBA17D02}" type="slidenum">
              <a:rPr lang="en-GB" smtClean="0"/>
              <a:pPr>
                <a:defRPr/>
              </a:pPr>
              <a:t>32</a:t>
            </a:fld>
            <a:endParaRPr lang="en-GB" dirty="0"/>
          </a:p>
        </p:txBody>
      </p:sp>
      <p:sp>
        <p:nvSpPr>
          <p:cNvPr id="2" name="Retângulo 1"/>
          <p:cNvSpPr/>
          <p:nvPr/>
        </p:nvSpPr>
        <p:spPr>
          <a:xfrm>
            <a:off x="540000" y="1196752"/>
            <a:ext cx="8064896" cy="5293757"/>
          </a:xfrm>
          <a:prstGeom prst="rect">
            <a:avLst/>
          </a:prstGeom>
        </p:spPr>
        <p:txBody>
          <a:bodyPr wrap="square">
            <a:spAutoFit/>
          </a:bodyPr>
          <a:lstStyle/>
          <a:p>
            <a:pPr algn="just"/>
            <a:r>
              <a:rPr lang="pt-BR" sz="1600" b="1" dirty="0"/>
              <a:t>Empresa deve fazer reparação ao meio ambiente, afetado por rompimento de barragem que contaminou rio Mogi-Guaçu com resíduos industriais, provocando a mortandade de </a:t>
            </a:r>
            <a:r>
              <a:rPr lang="pt-BR" sz="1600" b="1" dirty="0" smtClean="0"/>
              <a:t>peixes</a:t>
            </a:r>
          </a:p>
          <a:p>
            <a:pPr algn="just"/>
            <a:endParaRPr lang="en-GB" altLang="pt-BR" sz="1300" dirty="0" smtClean="0"/>
          </a:p>
          <a:p>
            <a:pPr algn="just"/>
            <a:r>
              <a:rPr lang="pt-BR" sz="1100" dirty="0"/>
              <a:t>O </a:t>
            </a:r>
            <a:r>
              <a:rPr lang="pt-BR" sz="1100" b="1" dirty="0"/>
              <a:t>Ministério Público Federal (MPF) </a:t>
            </a:r>
            <a:r>
              <a:rPr lang="pt-BR" sz="1100" dirty="0"/>
              <a:t>obteve na 6ª Turma do Tribunal Regional Federal da 3ª Região (TRF3) liminar para obrigar a </a:t>
            </a:r>
            <a:r>
              <a:rPr lang="pt-BR" sz="1100" dirty="0" smtClean="0"/>
              <a:t>XYZ (Usina de Açúcar e Álcool), </a:t>
            </a:r>
            <a:r>
              <a:rPr lang="pt-BR" sz="1100" dirty="0"/>
              <a:t>localizada em Santa Rita do Passa Quatro (SP), </a:t>
            </a:r>
            <a:r>
              <a:rPr lang="pt-BR" sz="1100" dirty="0" smtClean="0"/>
              <a:t>a </a:t>
            </a:r>
            <a:r>
              <a:rPr lang="pt-BR" sz="1100" dirty="0" smtClean="0">
                <a:solidFill>
                  <a:srgbClr val="FF0000"/>
                </a:solidFill>
              </a:rPr>
              <a:t>recompor danos ambientais provocados pelo alagamento de uma de suas represas de decantação de resíduos orgânicos</a:t>
            </a:r>
            <a:r>
              <a:rPr lang="pt-BR" sz="1100" dirty="0" smtClean="0"/>
              <a:t>, </a:t>
            </a:r>
            <a:r>
              <a:rPr lang="pt-BR" sz="1100" dirty="0"/>
              <a:t>após enchente em 2013. </a:t>
            </a:r>
            <a:r>
              <a:rPr lang="pt-BR" sz="1100" dirty="0">
                <a:solidFill>
                  <a:srgbClr val="FF0000"/>
                </a:solidFill>
              </a:rPr>
              <a:t>Toneladas de </a:t>
            </a:r>
            <a:r>
              <a:rPr lang="pt-BR" sz="1100" dirty="0" smtClean="0">
                <a:solidFill>
                  <a:srgbClr val="FF0000"/>
                </a:solidFill>
              </a:rPr>
              <a:t>detrito </a:t>
            </a:r>
            <a:r>
              <a:rPr lang="pt-BR" sz="1100" dirty="0">
                <a:solidFill>
                  <a:srgbClr val="FF0000"/>
                </a:solidFill>
              </a:rPr>
              <a:t>poluíram o rio Mogi-Guaçu, causando a mortandade de milhares de peixes de 30 espécies</a:t>
            </a:r>
            <a:r>
              <a:rPr lang="pt-BR" sz="1100" dirty="0"/>
              <a:t>. </a:t>
            </a:r>
          </a:p>
          <a:p>
            <a:pPr algn="just"/>
            <a:endParaRPr lang="pt-BR" sz="1100" dirty="0" smtClean="0"/>
          </a:p>
          <a:p>
            <a:pPr algn="just"/>
            <a:r>
              <a:rPr lang="pt-BR" sz="1100" dirty="0" smtClean="0"/>
              <a:t>A </a:t>
            </a:r>
            <a:r>
              <a:rPr lang="pt-BR" sz="1100" dirty="0"/>
              <a:t>liminar obriga a usina a re</a:t>
            </a:r>
            <a:r>
              <a:rPr lang="pt-BR" sz="1100" dirty="0">
                <a:solidFill>
                  <a:srgbClr val="FF0000"/>
                </a:solidFill>
              </a:rPr>
              <a:t>compor o meio ambiente degradado e implementar medidas de prevenção a novos acidentes, </a:t>
            </a:r>
            <a:r>
              <a:rPr lang="pt-BR" sz="1100" strike="sngStrike" dirty="0">
                <a:solidFill>
                  <a:srgbClr val="FF0000"/>
                </a:solidFill>
              </a:rPr>
              <a:t>sob pena de multa diária de  R$ 10 mil</a:t>
            </a:r>
            <a:r>
              <a:rPr lang="pt-BR" sz="1100" dirty="0"/>
              <a:t>. As </a:t>
            </a:r>
            <a:r>
              <a:rPr lang="pt-BR" sz="1100" b="1" dirty="0"/>
              <a:t>providências</a:t>
            </a:r>
            <a:r>
              <a:rPr lang="pt-BR" sz="1100" dirty="0"/>
              <a:t> devem ser </a:t>
            </a:r>
            <a:r>
              <a:rPr lang="pt-BR" sz="1100" b="1" dirty="0"/>
              <a:t>orientadas e aprovadas </a:t>
            </a:r>
            <a:r>
              <a:rPr lang="pt-BR" sz="1100" dirty="0"/>
              <a:t>por diversos </a:t>
            </a:r>
            <a:r>
              <a:rPr lang="pt-BR" sz="1100" b="1" dirty="0" smtClean="0"/>
              <a:t>órgãos</a:t>
            </a:r>
            <a:r>
              <a:rPr lang="pt-BR" sz="1100" dirty="0" smtClean="0"/>
              <a:t>, </a:t>
            </a:r>
            <a:r>
              <a:rPr lang="pt-BR" sz="1100" dirty="0"/>
              <a:t>como </a:t>
            </a:r>
            <a:r>
              <a:rPr lang="pt-BR" sz="1100" dirty="0" smtClean="0"/>
              <a:t>(...) a </a:t>
            </a:r>
            <a:r>
              <a:rPr lang="pt-BR" sz="1100" dirty="0"/>
              <a:t>Companhia Ambiental de Estado de São Paulo (Cetesb). Além disso, caberá ao </a:t>
            </a:r>
            <a:r>
              <a:rPr lang="pt-BR" sz="1100" b="1" dirty="0"/>
              <a:t>MPF fiscalizar a execução das medidas</a:t>
            </a:r>
            <a:r>
              <a:rPr lang="pt-BR" sz="1100" dirty="0"/>
              <a:t>. </a:t>
            </a:r>
            <a:r>
              <a:rPr lang="pt-BR" sz="1100" dirty="0" smtClean="0"/>
              <a:t>(...)</a:t>
            </a:r>
            <a:endParaRPr lang="pt-BR" sz="1100" dirty="0"/>
          </a:p>
          <a:p>
            <a:pPr algn="just"/>
            <a:r>
              <a:rPr lang="pt-BR" sz="1100" dirty="0"/>
              <a:t> </a:t>
            </a:r>
          </a:p>
          <a:p>
            <a:pPr algn="just"/>
            <a:r>
              <a:rPr lang="pt-BR" sz="1100" dirty="0" smtClean="0"/>
              <a:t>Outro </a:t>
            </a:r>
            <a:r>
              <a:rPr lang="pt-BR" sz="1100" dirty="0"/>
              <a:t>relatório, produzido pelo </a:t>
            </a:r>
            <a:r>
              <a:rPr lang="pt-BR" sz="1100" dirty="0" err="1"/>
              <a:t>ICMBio</a:t>
            </a:r>
            <a:r>
              <a:rPr lang="pt-BR" sz="1100" dirty="0"/>
              <a:t>, indica que os </a:t>
            </a:r>
            <a:r>
              <a:rPr lang="pt-BR" sz="1100" dirty="0">
                <a:solidFill>
                  <a:srgbClr val="FF0000"/>
                </a:solidFill>
              </a:rPr>
              <a:t>resíduos se espalharam por uma distância de aproximadamente 110 km do acidente, prejudicando as populações ribeirinhas e provocando a mortandade de cerca de 30 espécies de peixes, em sua grande maioria na época de migração reprodutiva (piracema).</a:t>
            </a:r>
          </a:p>
          <a:p>
            <a:pPr algn="just"/>
            <a:r>
              <a:rPr lang="pt-BR" sz="1100" dirty="0"/>
              <a:t> </a:t>
            </a:r>
          </a:p>
          <a:p>
            <a:pPr algn="just"/>
            <a:r>
              <a:rPr lang="pt-BR" sz="1100" dirty="0" smtClean="0"/>
              <a:t>Em </a:t>
            </a:r>
            <a:r>
              <a:rPr lang="pt-BR" sz="1100" dirty="0"/>
              <a:t>seu parecer, a procuradora regional da República </a:t>
            </a:r>
            <a:r>
              <a:rPr lang="pt-BR" sz="1100" dirty="0" smtClean="0"/>
              <a:t>M.M.P. </a:t>
            </a:r>
            <a:r>
              <a:rPr lang="pt-BR" sz="1100" dirty="0"/>
              <a:t>sustenta ainda que a </a:t>
            </a:r>
            <a:r>
              <a:rPr lang="pt-BR" sz="1100" dirty="0">
                <a:solidFill>
                  <a:srgbClr val="00B050"/>
                </a:solidFill>
              </a:rPr>
              <a:t>Constituição Federal garante a todos um ecossistema equilibrado e que “devidamente comprovado o dano ambiental e o seu nexo de causalidade com as atividades desenvolvidas pela agravada, surge automaticamente o seu dever de reparação”.</a:t>
            </a:r>
            <a:r>
              <a:rPr lang="pt-BR" sz="1100" dirty="0"/>
              <a:t> </a:t>
            </a:r>
          </a:p>
          <a:p>
            <a:pPr algn="just"/>
            <a:r>
              <a:rPr lang="pt-BR" sz="1100" dirty="0"/>
              <a:t> </a:t>
            </a:r>
          </a:p>
          <a:p>
            <a:pPr algn="just"/>
            <a:r>
              <a:rPr lang="pt-BR" sz="1100" dirty="0"/>
              <a:t>Ao dar provimento ao recurso do MPF </a:t>
            </a:r>
            <a:r>
              <a:rPr lang="pt-BR" sz="1100" dirty="0" smtClean="0"/>
              <a:t>(...) </a:t>
            </a:r>
            <a:r>
              <a:rPr lang="pt-BR" sz="1100" dirty="0" smtClean="0">
                <a:solidFill>
                  <a:srgbClr val="FF0000"/>
                </a:solidFill>
              </a:rPr>
              <a:t>em </a:t>
            </a:r>
            <a:r>
              <a:rPr lang="pt-BR" sz="1100" dirty="0">
                <a:solidFill>
                  <a:srgbClr val="FF0000"/>
                </a:solidFill>
              </a:rPr>
              <a:t>relação à tutela ambiental, aplica-se a responsabilidade objetiva</a:t>
            </a:r>
            <a:r>
              <a:rPr lang="pt-BR" sz="1100" dirty="0"/>
              <a:t>. Ou seja, o </a:t>
            </a:r>
            <a:r>
              <a:rPr lang="pt-BR" sz="1100" dirty="0">
                <a:solidFill>
                  <a:srgbClr val="FF0000"/>
                </a:solidFill>
              </a:rPr>
              <a:t>agente causador do dano ambiental é obrigado a reparar ou indenizar pelos prejuízos ocorridos  independentemente de culpa, bastando para tanto a comprovação de ação ou omissão do poluidor, a ocorrência do dano e o nexo causal entre ambos</a:t>
            </a:r>
            <a:r>
              <a:rPr lang="pt-BR" sz="1100" dirty="0"/>
              <a:t>. </a:t>
            </a:r>
          </a:p>
          <a:p>
            <a:pPr algn="just"/>
            <a:r>
              <a:rPr lang="pt-BR" sz="1100" dirty="0"/>
              <a:t> </a:t>
            </a:r>
          </a:p>
          <a:p>
            <a:pPr algn="just"/>
            <a:r>
              <a:rPr lang="pt-BR" sz="1100" dirty="0"/>
              <a:t>Na </a:t>
            </a:r>
            <a:r>
              <a:rPr lang="pt-BR" sz="1100" dirty="0">
                <a:solidFill>
                  <a:srgbClr val="FF0000"/>
                </a:solidFill>
              </a:rPr>
              <a:t>ação civil pública </a:t>
            </a:r>
            <a:r>
              <a:rPr lang="pt-BR" sz="1100" dirty="0"/>
              <a:t>proposta pelo MPF, o pedido final é para que a </a:t>
            </a:r>
            <a:r>
              <a:rPr lang="pt-BR" sz="1100" dirty="0">
                <a:solidFill>
                  <a:srgbClr val="FF0000"/>
                </a:solidFill>
              </a:rPr>
              <a:t>usina seja condenada ao pagamento de indenização, por dano ambiental material interino/intermediário e por dano ambiental moral</a:t>
            </a:r>
            <a:r>
              <a:rPr lang="pt-BR" sz="1100" dirty="0"/>
              <a:t>.</a:t>
            </a:r>
          </a:p>
          <a:p>
            <a:pPr algn="just"/>
            <a:endParaRPr lang="pt-BR" sz="1100" b="1" dirty="0"/>
          </a:p>
          <a:p>
            <a:pPr algn="r"/>
            <a:r>
              <a:rPr lang="pt-BR" sz="1300" b="1" dirty="0" smtClean="0"/>
              <a:t>Fonte</a:t>
            </a:r>
            <a:r>
              <a:rPr lang="pt-BR" sz="1300" b="1" dirty="0"/>
              <a:t>: </a:t>
            </a:r>
            <a:r>
              <a:rPr lang="pt-BR" sz="1300" b="1" dirty="0" smtClean="0"/>
              <a:t>MPF - 21/09/2015</a:t>
            </a:r>
            <a:endParaRPr lang="pt-BR" sz="1300" b="1" dirty="0"/>
          </a:p>
        </p:txBody>
      </p:sp>
    </p:spTree>
    <p:extLst>
      <p:ext uri="{BB962C8B-B14F-4D97-AF65-F5344CB8AC3E}">
        <p14:creationId xmlns:p14="http://schemas.microsoft.com/office/powerpoint/2010/main" val="32387106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smtClean="0">
                <a:solidFill>
                  <a:srgbClr val="99CC00"/>
                </a:solidFill>
              </a:rPr>
              <a:t>Case </a:t>
            </a:r>
            <a:r>
              <a:rPr lang="en-GB" b="1" dirty="0" smtClean="0">
                <a:solidFill>
                  <a:srgbClr val="99CC00"/>
                </a:solidFill>
              </a:rPr>
              <a:t>#7 </a:t>
            </a:r>
            <a:r>
              <a:rPr lang="en-GB" b="1" dirty="0" smtClean="0">
                <a:solidFill>
                  <a:srgbClr val="99CC00"/>
                </a:solidFill>
              </a:rPr>
              <a:t>– </a:t>
            </a:r>
            <a:r>
              <a:rPr lang="en-GB" b="1" dirty="0" err="1" smtClean="0">
                <a:solidFill>
                  <a:srgbClr val="99CC00"/>
                </a:solidFill>
              </a:rPr>
              <a:t>Transporte</a:t>
            </a:r>
            <a:r>
              <a:rPr lang="en-GB" b="1" dirty="0" smtClean="0">
                <a:solidFill>
                  <a:srgbClr val="99CC00"/>
                </a:solidFill>
              </a:rPr>
              <a:t> </a:t>
            </a:r>
            <a:r>
              <a:rPr lang="en-GB" b="1" dirty="0" err="1" smtClean="0">
                <a:solidFill>
                  <a:srgbClr val="99CC00"/>
                </a:solidFill>
              </a:rPr>
              <a:t>Rodoviário</a:t>
            </a:r>
            <a:endParaRPr lang="en-GB" b="1" dirty="0">
              <a:solidFill>
                <a:srgbClr val="99CC00"/>
              </a:solidFill>
            </a:endParaRPr>
          </a:p>
        </p:txBody>
      </p:sp>
      <p:sp>
        <p:nvSpPr>
          <p:cNvPr id="5" name="Date Placeholder 4"/>
          <p:cNvSpPr>
            <a:spLocks noGrp="1"/>
          </p:cNvSpPr>
          <p:nvPr>
            <p:ph type="dt" sz="half" idx="14"/>
          </p:nvPr>
        </p:nvSpPr>
        <p:spPr/>
        <p:txBody>
          <a:bodyPr/>
          <a:lstStyle/>
          <a:p>
            <a:pPr>
              <a:defRPr/>
            </a:pPr>
            <a:fld id="{F7F9B84B-66F3-4570-A3ED-288542989844}" type="datetime1">
              <a:rPr lang="en-GB" smtClean="0"/>
              <a:t>28/10/2015</a:t>
            </a:fld>
            <a:endParaRPr lang="en-GB" dirty="0"/>
          </a:p>
        </p:txBody>
      </p:sp>
      <p:sp>
        <p:nvSpPr>
          <p:cNvPr id="6" name="Footer Placeholder 5"/>
          <p:cNvSpPr>
            <a:spLocks noGrp="1"/>
          </p:cNvSpPr>
          <p:nvPr>
            <p:ph type="ftr" sz="quarter" idx="15"/>
          </p:nvPr>
        </p:nvSpPr>
        <p:spPr>
          <a:xfrm>
            <a:off x="3419822" y="6400800"/>
            <a:ext cx="4680570" cy="180975"/>
          </a:xfrm>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6"/>
          </p:nvPr>
        </p:nvSpPr>
        <p:spPr/>
        <p:txBody>
          <a:bodyPr/>
          <a:lstStyle/>
          <a:p>
            <a:pPr>
              <a:defRPr/>
            </a:pPr>
            <a:fld id="{F23F6B99-7D6D-42A6-B137-09A2EBA17D02}" type="slidenum">
              <a:rPr lang="en-GB" smtClean="0"/>
              <a:pPr>
                <a:defRPr/>
              </a:pPr>
              <a:t>33</a:t>
            </a:fld>
            <a:endParaRPr lang="en-GB" dirty="0"/>
          </a:p>
        </p:txBody>
      </p:sp>
      <p:sp>
        <p:nvSpPr>
          <p:cNvPr id="2" name="Retângulo 1"/>
          <p:cNvSpPr/>
          <p:nvPr/>
        </p:nvSpPr>
        <p:spPr>
          <a:xfrm>
            <a:off x="539552" y="1196752"/>
            <a:ext cx="8064896" cy="4170372"/>
          </a:xfrm>
          <a:prstGeom prst="rect">
            <a:avLst/>
          </a:prstGeom>
        </p:spPr>
        <p:txBody>
          <a:bodyPr wrap="square">
            <a:spAutoFit/>
          </a:bodyPr>
          <a:lstStyle/>
          <a:p>
            <a:pPr algn="just">
              <a:lnSpc>
                <a:spcPct val="150000"/>
              </a:lnSpc>
              <a:buClr>
                <a:schemeClr val="tx1"/>
              </a:buClr>
            </a:pPr>
            <a:r>
              <a:rPr lang="pt-BR" sz="1500" b="1" dirty="0" smtClean="0"/>
              <a:t>Caminhão </a:t>
            </a:r>
            <a:r>
              <a:rPr lang="pt-BR" sz="1500" b="1" dirty="0"/>
              <a:t>carregado com óleo tomba perto de barragem em Pelotas, RS</a:t>
            </a:r>
          </a:p>
          <a:p>
            <a:pPr algn="just">
              <a:buClr>
                <a:schemeClr val="tx1"/>
              </a:buClr>
            </a:pPr>
            <a:endParaRPr lang="en-GB" altLang="pt-BR" sz="1300" dirty="0" smtClean="0"/>
          </a:p>
          <a:p>
            <a:pPr algn="just">
              <a:buClr>
                <a:schemeClr val="tx1"/>
              </a:buClr>
            </a:pPr>
            <a:r>
              <a:rPr lang="pt-BR" sz="1200" dirty="0" smtClean="0"/>
              <a:t>Mais de </a:t>
            </a:r>
            <a:r>
              <a:rPr lang="pt-BR" sz="1200" dirty="0" smtClean="0">
                <a:solidFill>
                  <a:srgbClr val="FF0000"/>
                </a:solidFill>
              </a:rPr>
              <a:t>23 mil litros de óleo vegetal </a:t>
            </a:r>
            <a:r>
              <a:rPr lang="pt-BR" sz="1200" dirty="0" smtClean="0"/>
              <a:t>se espalharam pela BR-116, em </a:t>
            </a:r>
            <a:r>
              <a:rPr lang="pt-BR" sz="1200" b="1" dirty="0" smtClean="0">
                <a:hlinkClick r:id="rId3"/>
              </a:rPr>
              <a:t>Pelotas</a:t>
            </a:r>
            <a:r>
              <a:rPr lang="pt-BR" sz="1200" dirty="0" smtClean="0"/>
              <a:t>, no Sul do Rio Grande do Sul, após o </a:t>
            </a:r>
            <a:r>
              <a:rPr lang="pt-BR" sz="1200" b="1" dirty="0" smtClean="0"/>
              <a:t>caminhão que transportava o produto tombar </a:t>
            </a:r>
            <a:r>
              <a:rPr lang="pt-BR" sz="1200" dirty="0" smtClean="0"/>
              <a:t>na madrugada desta quinta-feira (22). </a:t>
            </a:r>
          </a:p>
          <a:p>
            <a:pPr algn="just">
              <a:buClr>
                <a:schemeClr val="tx1"/>
              </a:buClr>
            </a:pPr>
            <a:endParaRPr lang="pt-BR" sz="1200" dirty="0"/>
          </a:p>
          <a:p>
            <a:pPr algn="just">
              <a:buClr>
                <a:schemeClr val="tx1"/>
              </a:buClr>
            </a:pPr>
            <a:r>
              <a:rPr lang="pt-BR" sz="1200" dirty="0" smtClean="0"/>
              <a:t>A concessionária responsável pela rodovia montou barreiras de contenção para </a:t>
            </a:r>
            <a:r>
              <a:rPr lang="pt-BR" sz="1200" dirty="0" smtClean="0">
                <a:solidFill>
                  <a:srgbClr val="FF0000"/>
                </a:solidFill>
              </a:rPr>
              <a:t>evitar que o líquido tivesse contato com a água da barragem Santa Bárbara</a:t>
            </a:r>
            <a:r>
              <a:rPr lang="pt-BR" sz="1200" dirty="0" smtClean="0"/>
              <a:t>. A carga foi isolada para evitar o </a:t>
            </a:r>
            <a:r>
              <a:rPr lang="pt-BR" sz="1200" b="1" dirty="0" smtClean="0"/>
              <a:t>escoamento</a:t>
            </a:r>
            <a:r>
              <a:rPr lang="pt-BR" sz="1200" dirty="0" smtClean="0"/>
              <a:t> do líquido até o reservatório pela </a:t>
            </a:r>
            <a:r>
              <a:rPr lang="pt-BR" sz="1200" b="1" dirty="0" smtClean="0"/>
              <a:t>canalização lateral da via</a:t>
            </a:r>
            <a:r>
              <a:rPr lang="pt-BR" sz="1200" dirty="0" smtClean="0"/>
              <a:t>.</a:t>
            </a:r>
          </a:p>
          <a:p>
            <a:pPr algn="just">
              <a:buClr>
                <a:schemeClr val="tx1"/>
              </a:buClr>
            </a:pPr>
            <a:endParaRPr lang="pt-BR" sz="1200" dirty="0" smtClean="0"/>
          </a:p>
          <a:p>
            <a:pPr algn="just">
              <a:buClr>
                <a:schemeClr val="tx1"/>
              </a:buClr>
            </a:pPr>
            <a:r>
              <a:rPr lang="pt-BR" sz="1200" dirty="0" smtClean="0"/>
              <a:t>Também se deslocaram para o local a Polícia Rodoviária Federal (PRF), que ajudou no isolamento da área. O material </a:t>
            </a:r>
            <a:r>
              <a:rPr lang="pt-BR" sz="1200" b="1" dirty="0" smtClean="0"/>
              <a:t>não é classificado como produto perigoso</a:t>
            </a:r>
            <a:r>
              <a:rPr lang="pt-BR" sz="1200" dirty="0" smtClean="0"/>
              <a:t>, mas, </a:t>
            </a:r>
            <a:r>
              <a:rPr lang="pt-BR" sz="1200" dirty="0" smtClean="0">
                <a:solidFill>
                  <a:srgbClr val="FF0000"/>
                </a:solidFill>
              </a:rPr>
              <a:t>em caso de contato direto com pessoas, pode causar incômodos como irritação na pele e vermelhidão</a:t>
            </a:r>
            <a:r>
              <a:rPr lang="pt-BR" sz="1200" dirty="0" smtClean="0"/>
              <a:t>. Entretanto, a PRF informou que o </a:t>
            </a:r>
            <a:r>
              <a:rPr lang="pt-BR" sz="1200" dirty="0" smtClean="0">
                <a:solidFill>
                  <a:srgbClr val="FF0000"/>
                </a:solidFill>
              </a:rPr>
              <a:t>líquido pode se tornar tóxico para a vida aquática</a:t>
            </a:r>
            <a:r>
              <a:rPr lang="pt-BR" sz="1200" dirty="0" smtClean="0"/>
              <a:t>. Em razão disso, estão sendo realizados todos os esforços possíveis para </a:t>
            </a:r>
            <a:r>
              <a:rPr lang="pt-BR" sz="1200" dirty="0" smtClean="0">
                <a:solidFill>
                  <a:srgbClr val="FF0000"/>
                </a:solidFill>
              </a:rPr>
              <a:t>evitar a contaminação da água</a:t>
            </a:r>
            <a:r>
              <a:rPr lang="pt-BR" sz="1200" dirty="0" smtClean="0"/>
              <a:t>. O trabalho durante toda a tarde desta quinta-feira.</a:t>
            </a:r>
          </a:p>
          <a:p>
            <a:pPr algn="just">
              <a:buClr>
                <a:schemeClr val="tx1"/>
              </a:buClr>
            </a:pPr>
            <a:r>
              <a:rPr lang="pt-BR" sz="1200" dirty="0" smtClean="0"/>
              <a:t>(...)</a:t>
            </a:r>
          </a:p>
          <a:p>
            <a:pPr algn="just">
              <a:buClr>
                <a:schemeClr val="tx1"/>
              </a:buClr>
            </a:pPr>
            <a:r>
              <a:rPr lang="pt-BR" sz="1200" dirty="0" smtClean="0"/>
              <a:t/>
            </a:r>
            <a:br>
              <a:rPr lang="pt-BR" sz="1200" dirty="0" smtClean="0"/>
            </a:br>
            <a:r>
              <a:rPr lang="pt-BR" sz="1200" dirty="0" smtClean="0"/>
              <a:t>Técnicos da concessionária trabalham para </a:t>
            </a:r>
            <a:r>
              <a:rPr lang="pt-BR" sz="1200" dirty="0" smtClean="0">
                <a:solidFill>
                  <a:srgbClr val="FF0000"/>
                </a:solidFill>
              </a:rPr>
              <a:t>retirar o líquido e o solo contaminado</a:t>
            </a:r>
            <a:r>
              <a:rPr lang="pt-BR" sz="1200" dirty="0" smtClean="0"/>
              <a:t>, mas ainda não há previsão para o término do serviço.</a:t>
            </a:r>
          </a:p>
          <a:p>
            <a:pPr algn="just">
              <a:buClr>
                <a:schemeClr val="tx1"/>
              </a:buClr>
            </a:pPr>
            <a:endParaRPr lang="pt-BR" altLang="pt-BR" sz="1300" i="1" dirty="0"/>
          </a:p>
          <a:p>
            <a:pPr algn="just">
              <a:buClr>
                <a:schemeClr val="tx1"/>
              </a:buClr>
            </a:pPr>
            <a:endParaRPr lang="pt-BR" altLang="pt-BR" sz="1300" i="1" dirty="0" smtClean="0"/>
          </a:p>
          <a:p>
            <a:pPr algn="r">
              <a:buClr>
                <a:schemeClr val="tx1"/>
              </a:buClr>
            </a:pPr>
            <a:r>
              <a:rPr lang="pt-BR" sz="1300" b="1" dirty="0"/>
              <a:t>Fonte: </a:t>
            </a:r>
            <a:r>
              <a:rPr lang="pt-BR" sz="1300" b="1" dirty="0" smtClean="0"/>
              <a:t>G1 </a:t>
            </a:r>
            <a:r>
              <a:rPr lang="pt-BR" sz="1300" b="1" dirty="0"/>
              <a:t>- </a:t>
            </a:r>
            <a:r>
              <a:rPr lang="pt-BR" sz="1300" b="1" dirty="0" smtClean="0"/>
              <a:t>22/10/2015</a:t>
            </a:r>
            <a:endParaRPr lang="pt-BR" sz="1300" b="1" dirty="0"/>
          </a:p>
        </p:txBody>
      </p:sp>
    </p:spTree>
    <p:extLst>
      <p:ext uri="{BB962C8B-B14F-4D97-AF65-F5344CB8AC3E}">
        <p14:creationId xmlns:p14="http://schemas.microsoft.com/office/powerpoint/2010/main" val="24841187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smtClean="0">
                <a:solidFill>
                  <a:srgbClr val="99CC00"/>
                </a:solidFill>
              </a:rPr>
              <a:t>Case </a:t>
            </a:r>
            <a:r>
              <a:rPr lang="en-GB" b="1" dirty="0" smtClean="0">
                <a:solidFill>
                  <a:srgbClr val="99CC00"/>
                </a:solidFill>
              </a:rPr>
              <a:t>#8 </a:t>
            </a:r>
            <a:r>
              <a:rPr lang="en-GB" b="1" dirty="0" smtClean="0">
                <a:solidFill>
                  <a:srgbClr val="99CC00"/>
                </a:solidFill>
              </a:rPr>
              <a:t>– </a:t>
            </a:r>
            <a:r>
              <a:rPr lang="en-GB" b="1" dirty="0" err="1" smtClean="0">
                <a:solidFill>
                  <a:srgbClr val="99CC00"/>
                </a:solidFill>
              </a:rPr>
              <a:t>Transporte</a:t>
            </a:r>
            <a:r>
              <a:rPr lang="en-GB" b="1" dirty="0" smtClean="0">
                <a:solidFill>
                  <a:srgbClr val="99CC00"/>
                </a:solidFill>
              </a:rPr>
              <a:t> </a:t>
            </a:r>
            <a:r>
              <a:rPr lang="en-GB" b="1" dirty="0" err="1" smtClean="0">
                <a:solidFill>
                  <a:srgbClr val="99CC00"/>
                </a:solidFill>
              </a:rPr>
              <a:t>Ferroviário</a:t>
            </a:r>
            <a:endParaRPr lang="en-GB" b="1" dirty="0">
              <a:solidFill>
                <a:srgbClr val="99CC00"/>
              </a:solidFill>
            </a:endParaRPr>
          </a:p>
        </p:txBody>
      </p:sp>
      <p:sp>
        <p:nvSpPr>
          <p:cNvPr id="5" name="Date Placeholder 4"/>
          <p:cNvSpPr>
            <a:spLocks noGrp="1"/>
          </p:cNvSpPr>
          <p:nvPr>
            <p:ph type="dt" sz="half" idx="14"/>
          </p:nvPr>
        </p:nvSpPr>
        <p:spPr/>
        <p:txBody>
          <a:bodyPr/>
          <a:lstStyle/>
          <a:p>
            <a:pPr>
              <a:defRPr/>
            </a:pPr>
            <a:fld id="{F7F9B84B-66F3-4570-A3ED-288542989844}" type="datetime1">
              <a:rPr lang="en-GB" smtClean="0"/>
              <a:t>28/10/2015</a:t>
            </a:fld>
            <a:endParaRPr lang="en-GB" dirty="0"/>
          </a:p>
        </p:txBody>
      </p:sp>
      <p:sp>
        <p:nvSpPr>
          <p:cNvPr id="6" name="Footer Placeholder 5"/>
          <p:cNvSpPr>
            <a:spLocks noGrp="1"/>
          </p:cNvSpPr>
          <p:nvPr>
            <p:ph type="ftr" sz="quarter" idx="15"/>
          </p:nvPr>
        </p:nvSpPr>
        <p:spPr>
          <a:xfrm>
            <a:off x="3419822" y="6400800"/>
            <a:ext cx="4680570" cy="180975"/>
          </a:xfrm>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6"/>
          </p:nvPr>
        </p:nvSpPr>
        <p:spPr/>
        <p:txBody>
          <a:bodyPr/>
          <a:lstStyle/>
          <a:p>
            <a:pPr>
              <a:defRPr/>
            </a:pPr>
            <a:fld id="{F23F6B99-7D6D-42A6-B137-09A2EBA17D02}" type="slidenum">
              <a:rPr lang="en-GB" smtClean="0"/>
              <a:pPr>
                <a:defRPr/>
              </a:pPr>
              <a:t>34</a:t>
            </a:fld>
            <a:endParaRPr lang="en-GB" dirty="0"/>
          </a:p>
        </p:txBody>
      </p:sp>
      <p:sp>
        <p:nvSpPr>
          <p:cNvPr id="2" name="Retângulo 1"/>
          <p:cNvSpPr/>
          <p:nvPr/>
        </p:nvSpPr>
        <p:spPr>
          <a:xfrm>
            <a:off x="539552" y="1196752"/>
            <a:ext cx="8064896" cy="5155257"/>
          </a:xfrm>
          <a:prstGeom prst="rect">
            <a:avLst/>
          </a:prstGeom>
        </p:spPr>
        <p:txBody>
          <a:bodyPr wrap="square">
            <a:spAutoFit/>
          </a:bodyPr>
          <a:lstStyle/>
          <a:p>
            <a:r>
              <a:rPr lang="pt-BR" sz="1500" b="1" dirty="0" smtClean="0"/>
              <a:t>XYZ </a:t>
            </a:r>
            <a:r>
              <a:rPr lang="pt-BR" sz="1500" b="1" dirty="0"/>
              <a:t>terá de pagar indenização de R$ 200 mil por contaminar solo com diesel</a:t>
            </a:r>
          </a:p>
          <a:p>
            <a:pPr algn="just">
              <a:buClr>
                <a:schemeClr val="tx1"/>
              </a:buClr>
            </a:pPr>
            <a:endParaRPr lang="en-GB" altLang="pt-BR" sz="1300" dirty="0" smtClean="0"/>
          </a:p>
          <a:p>
            <a:pPr algn="just"/>
            <a:r>
              <a:rPr lang="pt-BR" sz="1200" dirty="0"/>
              <a:t>A juíza da Vara de Fazenda Pública e Registros Públicos de Três Lagoas, Aline Beatriz de Oliveira Lacerda, </a:t>
            </a:r>
            <a:r>
              <a:rPr lang="pt-BR" sz="1200" b="1" dirty="0"/>
              <a:t>condenou</a:t>
            </a:r>
            <a:r>
              <a:rPr lang="pt-BR" sz="1200" dirty="0"/>
              <a:t> a </a:t>
            </a:r>
            <a:r>
              <a:rPr lang="pt-BR" sz="1200" dirty="0" smtClean="0"/>
              <a:t>XYZ a </a:t>
            </a:r>
            <a:r>
              <a:rPr lang="pt-BR" sz="1200" dirty="0"/>
              <a:t>pagar </a:t>
            </a:r>
            <a:r>
              <a:rPr lang="pt-BR" sz="1200" dirty="0">
                <a:solidFill>
                  <a:srgbClr val="FF0000"/>
                </a:solidFill>
              </a:rPr>
              <a:t>indenização de R$ 200 mil </a:t>
            </a:r>
            <a:r>
              <a:rPr lang="pt-BR" sz="1200" dirty="0"/>
              <a:t>por conta de um </a:t>
            </a:r>
            <a:r>
              <a:rPr lang="pt-BR" sz="1200" dirty="0" err="1">
                <a:solidFill>
                  <a:srgbClr val="FF0000"/>
                </a:solidFill>
              </a:rPr>
              <a:t>descarrilhamento</a:t>
            </a:r>
            <a:r>
              <a:rPr lang="pt-BR" sz="1200" dirty="0">
                <a:solidFill>
                  <a:srgbClr val="FF0000"/>
                </a:solidFill>
              </a:rPr>
              <a:t> que lançou ao solo 67 mil litros de óleo diesel, causando poluição ambiental. </a:t>
            </a:r>
            <a:r>
              <a:rPr lang="pt-BR" sz="1200" dirty="0"/>
              <a:t>O acidente aconteceu em 8 de abril de 2011, perto do posto da Polícia Rodoviária Federal, no km 21 da BR-163</a:t>
            </a:r>
            <a:r>
              <a:rPr lang="pt-BR" sz="1200" dirty="0" smtClean="0"/>
              <a:t>.</a:t>
            </a:r>
          </a:p>
          <a:p>
            <a:pPr algn="just"/>
            <a:endParaRPr lang="pt-BR" sz="1200" dirty="0"/>
          </a:p>
          <a:p>
            <a:pPr algn="just"/>
            <a:r>
              <a:rPr lang="pt-BR" sz="1200" dirty="0"/>
              <a:t>A </a:t>
            </a:r>
            <a:r>
              <a:rPr lang="pt-BR" sz="1200" dirty="0" smtClean="0"/>
              <a:t>XYZ</a:t>
            </a:r>
            <a:r>
              <a:rPr lang="pt-BR" sz="1200" dirty="0"/>
              <a:t> também foi obrigada pela Justiça Estadual a </a:t>
            </a:r>
            <a:r>
              <a:rPr lang="pt-BR" sz="1200" dirty="0">
                <a:solidFill>
                  <a:srgbClr val="FF0000"/>
                </a:solidFill>
              </a:rPr>
              <a:t>tomar medidas para recuperar a área contaminada</a:t>
            </a:r>
            <a:r>
              <a:rPr lang="pt-BR" sz="1200" dirty="0"/>
              <a:t>, com a </a:t>
            </a:r>
            <a:r>
              <a:rPr lang="pt-BR" sz="1200" dirty="0">
                <a:solidFill>
                  <a:srgbClr val="FF0000"/>
                </a:solidFill>
              </a:rPr>
              <a:t>retirada e substituição do subsolo e remoção da mata marginal atingida</a:t>
            </a:r>
            <a:r>
              <a:rPr lang="pt-BR" sz="1200" dirty="0"/>
              <a:t>. O Plano de Recuperação de Áreas Degradadas (PRAD) precisará ser apresentado em um prazo de 60 dias, sob pena de </a:t>
            </a:r>
            <a:r>
              <a:rPr lang="pt-BR" sz="1200" strike="sngStrike" dirty="0">
                <a:solidFill>
                  <a:srgbClr val="FF0000"/>
                </a:solidFill>
              </a:rPr>
              <a:t>multa diária de R$ 5 mil, sendo limitada ao teto de R$ 100 mil</a:t>
            </a:r>
            <a:r>
              <a:rPr lang="pt-BR" sz="1200" dirty="0"/>
              <a:t>.</a:t>
            </a:r>
          </a:p>
          <a:p>
            <a:pPr algn="just"/>
            <a:r>
              <a:rPr lang="pt-BR" sz="1200" dirty="0" smtClean="0"/>
              <a:t>(...).</a:t>
            </a:r>
          </a:p>
          <a:p>
            <a:pPr algn="just"/>
            <a:endParaRPr lang="pt-BR" sz="1200" dirty="0"/>
          </a:p>
          <a:p>
            <a:pPr algn="just"/>
            <a:r>
              <a:rPr lang="pt-BR" sz="1200" dirty="0"/>
              <a:t>A </a:t>
            </a:r>
            <a:r>
              <a:rPr lang="pt-BR" sz="1200" b="1" dirty="0"/>
              <a:t>indenização</a:t>
            </a:r>
            <a:r>
              <a:rPr lang="pt-BR" sz="1200" dirty="0"/>
              <a:t> a ser paga </a:t>
            </a:r>
            <a:r>
              <a:rPr lang="pt-BR" sz="1200" b="1" dirty="0"/>
              <a:t>será revertida para o Fundo Nacional do Meio Ambiental</a:t>
            </a:r>
            <a:r>
              <a:rPr lang="pt-BR" sz="1200" dirty="0"/>
              <a:t>. O </a:t>
            </a:r>
            <a:r>
              <a:rPr lang="pt-BR" sz="1200" b="1" dirty="0"/>
              <a:t>Ministério Público Estadual (MPE)</a:t>
            </a:r>
            <a:r>
              <a:rPr lang="pt-BR" sz="1200" dirty="0"/>
              <a:t>, que conduziu a </a:t>
            </a:r>
            <a:r>
              <a:rPr lang="pt-BR" sz="1200" b="1" dirty="0"/>
              <a:t>investigação</a:t>
            </a:r>
            <a:r>
              <a:rPr lang="pt-BR" sz="1200" dirty="0"/>
              <a:t> e impetrou com a </a:t>
            </a:r>
            <a:r>
              <a:rPr lang="pt-BR" sz="1200" dirty="0">
                <a:solidFill>
                  <a:srgbClr val="FF0000"/>
                </a:solidFill>
              </a:rPr>
              <a:t>ação civil pública</a:t>
            </a:r>
            <a:r>
              <a:rPr lang="pt-BR" sz="1200" dirty="0"/>
              <a:t>, pode também indicar um </a:t>
            </a:r>
            <a:r>
              <a:rPr lang="pt-BR" sz="1200" b="1" dirty="0"/>
              <a:t>fundo regional para receber esse recurso</a:t>
            </a:r>
            <a:r>
              <a:rPr lang="pt-BR" sz="1200" dirty="0"/>
              <a:t>, que será corrigido desde a data da sentença até o dia do depósito</a:t>
            </a:r>
            <a:r>
              <a:rPr lang="pt-BR" sz="1200" dirty="0" smtClean="0"/>
              <a:t>.</a:t>
            </a:r>
          </a:p>
          <a:p>
            <a:pPr algn="just"/>
            <a:endParaRPr lang="pt-BR" sz="1200" dirty="0"/>
          </a:p>
          <a:p>
            <a:pPr algn="just"/>
            <a:r>
              <a:rPr lang="pt-BR" sz="1200" dirty="0"/>
              <a:t>O promotor </a:t>
            </a:r>
            <a:r>
              <a:rPr lang="pt-BR" sz="1200" dirty="0" smtClean="0"/>
              <a:t>A.C.G.O </a:t>
            </a:r>
            <a:r>
              <a:rPr lang="pt-BR" sz="1200" dirty="0"/>
              <a:t>foi o responsável por ajuizar a ação. "A Polícia Militar Ambiental apenas </a:t>
            </a:r>
            <a:r>
              <a:rPr lang="pt-BR" sz="1200" dirty="0" err="1"/>
              <a:t>apenas</a:t>
            </a:r>
            <a:r>
              <a:rPr lang="pt-BR" sz="1200" dirty="0"/>
              <a:t> </a:t>
            </a:r>
            <a:r>
              <a:rPr lang="pt-BR" sz="1200" b="1" dirty="0"/>
              <a:t>tomou conhecimento </a:t>
            </a:r>
            <a:r>
              <a:rPr lang="pt-BR" sz="1200" dirty="0"/>
              <a:t>dos fatos no dia 10 de abril, por </a:t>
            </a:r>
            <a:r>
              <a:rPr lang="pt-BR" sz="1200" b="1" dirty="0"/>
              <a:t>meio de terceiros</a:t>
            </a:r>
            <a:r>
              <a:rPr lang="pt-BR" sz="1200" dirty="0"/>
              <a:t>, </a:t>
            </a:r>
            <a:r>
              <a:rPr lang="pt-BR" sz="1200" dirty="0">
                <a:solidFill>
                  <a:srgbClr val="FF0000"/>
                </a:solidFill>
              </a:rPr>
              <a:t>quando o óleo diesel já havia se infiltrado no solo</a:t>
            </a:r>
            <a:r>
              <a:rPr lang="pt-BR" sz="1200" dirty="0"/>
              <a:t>, </a:t>
            </a:r>
            <a:r>
              <a:rPr lang="pt-BR" sz="1200" dirty="0">
                <a:solidFill>
                  <a:srgbClr val="FF0000"/>
                </a:solidFill>
              </a:rPr>
              <a:t>com grande potencialidade de atingir o lençol freático</a:t>
            </a:r>
            <a:r>
              <a:rPr lang="pt-BR" sz="1200" dirty="0"/>
              <a:t>, </a:t>
            </a:r>
            <a:r>
              <a:rPr lang="pt-BR" sz="1200" dirty="0">
                <a:solidFill>
                  <a:srgbClr val="FF0000"/>
                </a:solidFill>
              </a:rPr>
              <a:t>uma vez que nas proximidades foi verificada a existência de uma represa (açude), bem como de uma área verde de vereda (varjão), com distância aproximada de 300 metros</a:t>
            </a:r>
            <a:r>
              <a:rPr lang="pt-BR" sz="1200" dirty="0"/>
              <a:t>", informou nota do MPE</a:t>
            </a:r>
            <a:r>
              <a:rPr lang="pt-BR" sz="1200" dirty="0" smtClean="0"/>
              <a:t>.</a:t>
            </a:r>
          </a:p>
          <a:p>
            <a:pPr algn="just"/>
            <a:endParaRPr lang="pt-BR" sz="1200" dirty="0"/>
          </a:p>
          <a:p>
            <a:pPr algn="just"/>
            <a:r>
              <a:rPr lang="pt-BR" sz="1200" dirty="0"/>
              <a:t>Segundo o Ministério Público, a comunicação deveria ter sido imediata ao Instituto Brasileiro do Meio Ambiente e dos Recursos Naturais Renováveis (IBAMA).</a:t>
            </a:r>
          </a:p>
          <a:p>
            <a:pPr algn="r">
              <a:buClr>
                <a:schemeClr val="tx1"/>
              </a:buClr>
            </a:pPr>
            <a:endParaRPr lang="pt-BR" sz="1300" b="1" dirty="0" smtClean="0"/>
          </a:p>
          <a:p>
            <a:pPr algn="r">
              <a:buClr>
                <a:schemeClr val="tx1"/>
              </a:buClr>
            </a:pPr>
            <a:r>
              <a:rPr lang="pt-BR" sz="1300" b="1" dirty="0" smtClean="0"/>
              <a:t>Fonte</a:t>
            </a:r>
            <a:r>
              <a:rPr lang="pt-BR" sz="1300" b="1" dirty="0"/>
              <a:t>: </a:t>
            </a:r>
            <a:r>
              <a:rPr lang="pt-BR" sz="1300" b="1" dirty="0" smtClean="0"/>
              <a:t>Correio do Estado MS - 14/10/2015</a:t>
            </a:r>
            <a:endParaRPr lang="pt-BR" sz="1300" b="1" dirty="0"/>
          </a:p>
        </p:txBody>
      </p:sp>
    </p:spTree>
    <p:extLst>
      <p:ext uri="{BB962C8B-B14F-4D97-AF65-F5344CB8AC3E}">
        <p14:creationId xmlns:p14="http://schemas.microsoft.com/office/powerpoint/2010/main" val="16278130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539552" y="260648"/>
            <a:ext cx="7561262" cy="2879725"/>
          </a:xfrm>
        </p:spPr>
        <p:txBody>
          <a:bodyPr/>
          <a:lstStyle/>
          <a:p>
            <a:r>
              <a:rPr lang="en-GB" sz="6000" dirty="0" smtClean="0"/>
              <a:t>DESAFIO </a:t>
            </a:r>
            <a:r>
              <a:rPr lang="en-GB" sz="6000" dirty="0" smtClean="0"/>
              <a:t>#6</a:t>
            </a:r>
            <a:endParaRPr lang="en-GB" sz="6000" dirty="0"/>
          </a:p>
        </p:txBody>
      </p:sp>
      <p:sp>
        <p:nvSpPr>
          <p:cNvPr id="5" name="Date Placeholder 4"/>
          <p:cNvSpPr>
            <a:spLocks noGrp="1"/>
          </p:cNvSpPr>
          <p:nvPr>
            <p:ph type="dt" sz="half" idx="10"/>
          </p:nvPr>
        </p:nvSpPr>
        <p:spPr/>
        <p:txBody>
          <a:bodyPr/>
          <a:lstStyle/>
          <a:p>
            <a:pPr>
              <a:defRPr/>
            </a:pPr>
            <a:fld id="{F7F9B84B-66F3-4570-A3ED-288542989844}" type="datetime1">
              <a:rPr lang="en-GB" smtClean="0"/>
              <a:t>28/10/2015</a:t>
            </a:fld>
            <a:endParaRPr lang="en-GB"/>
          </a:p>
        </p:txBody>
      </p:sp>
      <p:sp>
        <p:nvSpPr>
          <p:cNvPr id="6" name="Footer Placeholder 5"/>
          <p:cNvSpPr>
            <a:spLocks noGrp="1"/>
          </p:cNvSpPr>
          <p:nvPr>
            <p:ph type="ftr" sz="quarter" idx="11"/>
          </p:nvPr>
        </p:nvSpPr>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2"/>
          </p:nvPr>
        </p:nvSpPr>
        <p:spPr/>
        <p:txBody>
          <a:bodyPr/>
          <a:lstStyle/>
          <a:p>
            <a:pPr>
              <a:defRPr/>
            </a:pPr>
            <a:fld id="{F23F6B99-7D6D-42A6-B137-09A2EBA17D02}" type="slidenum">
              <a:rPr lang="en-GB" smtClean="0"/>
              <a:pPr>
                <a:defRPr/>
              </a:pPr>
              <a:t>35</a:t>
            </a:fld>
            <a:endParaRPr lang="en-GB" dirty="0"/>
          </a:p>
        </p:txBody>
      </p:sp>
    </p:spTree>
    <p:extLst>
      <p:ext uri="{BB962C8B-B14F-4D97-AF65-F5344CB8AC3E}">
        <p14:creationId xmlns:p14="http://schemas.microsoft.com/office/powerpoint/2010/main" val="5840468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Action Button: Custom 78">
            <a:hlinkClick r:id="" action="ppaction://noaction" highlightClick="1"/>
          </p:cNvPr>
          <p:cNvSpPr/>
          <p:nvPr/>
        </p:nvSpPr>
        <p:spPr>
          <a:xfrm>
            <a:off x="6732227" y="5992196"/>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47" tIns="17176" rIns="87256" bIns="43630" rtlCol="0" anchor="ctr"/>
          <a:lstStyle/>
          <a:p>
            <a:pPr algn="ctr"/>
            <a:r>
              <a:rPr lang="fr-FR" sz="1100" dirty="0">
                <a:solidFill>
                  <a:srgbClr val="333333"/>
                </a:solidFill>
              </a:rPr>
              <a:t>x</a:t>
            </a:r>
            <a:endParaRPr lang="en-GB" sz="1100" dirty="0">
              <a:solidFill>
                <a:srgbClr val="333333"/>
              </a:solidFill>
            </a:endParaRPr>
          </a:p>
        </p:txBody>
      </p:sp>
      <p:sp>
        <p:nvSpPr>
          <p:cNvPr id="77" name="Action Button: Custom 76">
            <a:hlinkClick r:id="" action="ppaction://noaction" highlightClick="1"/>
          </p:cNvPr>
          <p:cNvSpPr/>
          <p:nvPr/>
        </p:nvSpPr>
        <p:spPr>
          <a:xfrm>
            <a:off x="6983110" y="5747408"/>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47" tIns="17176" rIns="87256" bIns="43630" rtlCol="0" anchor="ctr"/>
          <a:lstStyle/>
          <a:p>
            <a:pPr algn="ctr"/>
            <a:endParaRPr lang="en-GB" sz="1100" dirty="0">
              <a:solidFill>
                <a:srgbClr val="333333"/>
              </a:solidFill>
            </a:endParaRPr>
          </a:p>
        </p:txBody>
      </p:sp>
      <p:sp>
        <p:nvSpPr>
          <p:cNvPr id="76" name="Action Button: Custom 75">
            <a:hlinkClick r:id="" action="ppaction://noaction" highlightClick="1"/>
          </p:cNvPr>
          <p:cNvSpPr/>
          <p:nvPr/>
        </p:nvSpPr>
        <p:spPr>
          <a:xfrm>
            <a:off x="6983110" y="5561797"/>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47" tIns="17176" rIns="87256" bIns="43630" rtlCol="0" anchor="ctr"/>
          <a:lstStyle/>
          <a:p>
            <a:pPr algn="ctr"/>
            <a:endParaRPr lang="en-GB" sz="1100" dirty="0">
              <a:solidFill>
                <a:srgbClr val="333333"/>
              </a:solidFill>
            </a:endParaRPr>
          </a:p>
        </p:txBody>
      </p:sp>
      <p:sp>
        <p:nvSpPr>
          <p:cNvPr id="75" name="Action Button: Custom 74">
            <a:hlinkClick r:id="" action="ppaction://noaction" highlightClick="1"/>
          </p:cNvPr>
          <p:cNvSpPr/>
          <p:nvPr/>
        </p:nvSpPr>
        <p:spPr>
          <a:xfrm>
            <a:off x="6983110" y="5378565"/>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47" tIns="17176" rIns="87256" bIns="43630" rtlCol="0" anchor="ctr"/>
          <a:lstStyle/>
          <a:p>
            <a:pPr algn="ctr"/>
            <a:endParaRPr lang="en-GB" sz="1100" dirty="0">
              <a:solidFill>
                <a:srgbClr val="333333"/>
              </a:solidFill>
            </a:endParaRPr>
          </a:p>
        </p:txBody>
      </p:sp>
      <p:sp>
        <p:nvSpPr>
          <p:cNvPr id="45" name="TextBox 44"/>
          <p:cNvSpPr txBox="1"/>
          <p:nvPr/>
        </p:nvSpPr>
        <p:spPr>
          <a:xfrm>
            <a:off x="7001844" y="5150504"/>
            <a:ext cx="70532" cy="169277"/>
          </a:xfrm>
          <a:prstGeom prst="rect">
            <a:avLst/>
          </a:prstGeom>
          <a:noFill/>
        </p:spPr>
        <p:txBody>
          <a:bodyPr wrap="none" lIns="0" tIns="0" rIns="0" bIns="0" rtlCol="0" anchor="ctr" anchorCtr="0">
            <a:spAutoFit/>
          </a:bodyPr>
          <a:lstStyle/>
          <a:p>
            <a:pPr algn="ctr"/>
            <a:r>
              <a:rPr lang="fr-FR" sz="1100" dirty="0">
                <a:solidFill>
                  <a:srgbClr val="333333"/>
                </a:solidFill>
              </a:rPr>
              <a:t>x</a:t>
            </a:r>
            <a:endParaRPr lang="en-GB" sz="1100" dirty="0">
              <a:solidFill>
                <a:srgbClr val="333333"/>
              </a:solidFill>
            </a:endParaRPr>
          </a:p>
        </p:txBody>
      </p:sp>
      <p:sp>
        <p:nvSpPr>
          <p:cNvPr id="74" name="Action Button: Custom 73">
            <a:hlinkClick r:id="" action="ppaction://noaction" highlightClick="1"/>
          </p:cNvPr>
          <p:cNvSpPr/>
          <p:nvPr/>
        </p:nvSpPr>
        <p:spPr>
          <a:xfrm>
            <a:off x="6983110" y="5193760"/>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47" tIns="17176" rIns="87256" bIns="43630" rtlCol="0" anchor="ctr"/>
          <a:lstStyle/>
          <a:p>
            <a:pPr algn="ctr"/>
            <a:endParaRPr lang="en-GB" sz="1100" dirty="0">
              <a:solidFill>
                <a:srgbClr val="333333"/>
              </a:solidFill>
            </a:endParaRPr>
          </a:p>
        </p:txBody>
      </p:sp>
      <p:sp>
        <p:nvSpPr>
          <p:cNvPr id="44" name="TextBox 43"/>
          <p:cNvSpPr txBox="1"/>
          <p:nvPr/>
        </p:nvSpPr>
        <p:spPr>
          <a:xfrm>
            <a:off x="6750962" y="4950904"/>
            <a:ext cx="70532" cy="169277"/>
          </a:xfrm>
          <a:prstGeom prst="rect">
            <a:avLst/>
          </a:prstGeom>
          <a:noFill/>
        </p:spPr>
        <p:txBody>
          <a:bodyPr wrap="none" lIns="0" tIns="0" rIns="0" bIns="0" rtlCol="0" anchor="ctr" anchorCtr="0">
            <a:spAutoFit/>
          </a:bodyPr>
          <a:lstStyle/>
          <a:p>
            <a:pPr algn="ctr"/>
            <a:r>
              <a:rPr lang="fr-FR" sz="1100" dirty="0">
                <a:solidFill>
                  <a:srgbClr val="333333"/>
                </a:solidFill>
              </a:rPr>
              <a:t>x</a:t>
            </a:r>
            <a:endParaRPr lang="en-GB" sz="1100" dirty="0">
              <a:solidFill>
                <a:srgbClr val="333333"/>
              </a:solidFill>
            </a:endParaRPr>
          </a:p>
        </p:txBody>
      </p:sp>
      <p:sp>
        <p:nvSpPr>
          <p:cNvPr id="73" name="Action Button: Custom 72">
            <a:hlinkClick r:id="" action="ppaction://noaction" highlightClick="1"/>
          </p:cNvPr>
          <p:cNvSpPr/>
          <p:nvPr/>
        </p:nvSpPr>
        <p:spPr>
          <a:xfrm>
            <a:off x="6732227" y="4992133"/>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47" tIns="17176" rIns="87256" bIns="43630" rtlCol="0" anchor="ctr"/>
          <a:lstStyle/>
          <a:p>
            <a:pPr algn="ctr"/>
            <a:endParaRPr lang="en-GB" sz="1100" dirty="0">
              <a:solidFill>
                <a:srgbClr val="333333"/>
              </a:solidFill>
            </a:endParaRPr>
          </a:p>
        </p:txBody>
      </p:sp>
      <p:sp>
        <p:nvSpPr>
          <p:cNvPr id="72" name="Action Button: Custom 71">
            <a:hlinkClick r:id="" action="ppaction://noaction" highlightClick="1"/>
          </p:cNvPr>
          <p:cNvSpPr/>
          <p:nvPr/>
        </p:nvSpPr>
        <p:spPr>
          <a:xfrm>
            <a:off x="4834332" y="5992424"/>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47" tIns="17176" rIns="87256" bIns="43630" rtlCol="0" anchor="ctr"/>
          <a:lstStyle/>
          <a:p>
            <a:pPr algn="ctr"/>
            <a:r>
              <a:rPr lang="fr-FR" sz="1100" dirty="0">
                <a:solidFill>
                  <a:srgbClr val="333333"/>
                </a:solidFill>
              </a:rPr>
              <a:t>x</a:t>
            </a:r>
            <a:endParaRPr lang="en-GB" sz="1100" dirty="0">
              <a:solidFill>
                <a:srgbClr val="333333"/>
              </a:solidFill>
            </a:endParaRPr>
          </a:p>
        </p:txBody>
      </p:sp>
      <p:sp>
        <p:nvSpPr>
          <p:cNvPr id="65" name="Action Button: Custom 64">
            <a:hlinkClick r:id="" action="ppaction://noaction" highlightClick="1"/>
          </p:cNvPr>
          <p:cNvSpPr/>
          <p:nvPr/>
        </p:nvSpPr>
        <p:spPr>
          <a:xfrm>
            <a:off x="5086377" y="5747408"/>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47" tIns="17176" rIns="87256" bIns="43630" rtlCol="0" anchor="ctr"/>
          <a:lstStyle/>
          <a:p>
            <a:pPr algn="ctr"/>
            <a:endParaRPr lang="en-GB" sz="1100" dirty="0">
              <a:solidFill>
                <a:srgbClr val="333333"/>
              </a:solidFill>
            </a:endParaRPr>
          </a:p>
        </p:txBody>
      </p:sp>
      <p:sp>
        <p:nvSpPr>
          <p:cNvPr id="64" name="Action Button: Custom 63">
            <a:hlinkClick r:id="" action="ppaction://noaction" highlightClick="1"/>
          </p:cNvPr>
          <p:cNvSpPr/>
          <p:nvPr/>
        </p:nvSpPr>
        <p:spPr>
          <a:xfrm>
            <a:off x="5086656" y="5563370"/>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47" tIns="17176" rIns="87256" bIns="43630" rtlCol="0" anchor="ctr"/>
          <a:lstStyle/>
          <a:p>
            <a:pPr algn="ctr"/>
            <a:r>
              <a:rPr lang="fr-FR" sz="1100" dirty="0">
                <a:solidFill>
                  <a:srgbClr val="333333"/>
                </a:solidFill>
              </a:rPr>
              <a:t>x</a:t>
            </a:r>
            <a:endParaRPr lang="en-GB" sz="1100" dirty="0">
              <a:solidFill>
                <a:srgbClr val="333333"/>
              </a:solidFill>
            </a:endParaRPr>
          </a:p>
        </p:txBody>
      </p:sp>
      <p:sp>
        <p:nvSpPr>
          <p:cNvPr id="63" name="Action Button: Custom 62">
            <a:hlinkClick r:id="" action="ppaction://noaction" highlightClick="1"/>
          </p:cNvPr>
          <p:cNvSpPr/>
          <p:nvPr/>
        </p:nvSpPr>
        <p:spPr>
          <a:xfrm>
            <a:off x="5086377" y="5376992"/>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47" tIns="17176" rIns="87256" bIns="43630" rtlCol="0" anchor="ctr"/>
          <a:lstStyle/>
          <a:p>
            <a:pPr algn="ctr"/>
            <a:endParaRPr lang="en-GB" sz="1100" dirty="0">
              <a:solidFill>
                <a:srgbClr val="333333"/>
              </a:solidFill>
            </a:endParaRPr>
          </a:p>
        </p:txBody>
      </p:sp>
      <p:sp>
        <p:nvSpPr>
          <p:cNvPr id="46" name="Action Button: Custom 45">
            <a:hlinkClick r:id="" action="ppaction://noaction" highlightClick="1"/>
          </p:cNvPr>
          <p:cNvSpPr/>
          <p:nvPr/>
        </p:nvSpPr>
        <p:spPr>
          <a:xfrm>
            <a:off x="4834332" y="4992133"/>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47" tIns="17176" rIns="87256" bIns="43630" rtlCol="0" anchor="ctr"/>
          <a:lstStyle/>
          <a:p>
            <a:pPr algn="ctr"/>
            <a:r>
              <a:rPr lang="fr-FR" sz="1100" dirty="0">
                <a:solidFill>
                  <a:srgbClr val="333333"/>
                </a:solidFill>
              </a:rPr>
              <a:t>x</a:t>
            </a:r>
            <a:endParaRPr lang="en-GB" sz="1100" dirty="0">
              <a:solidFill>
                <a:srgbClr val="333333"/>
              </a:solidFill>
            </a:endParaRPr>
          </a:p>
        </p:txBody>
      </p:sp>
      <p:sp>
        <p:nvSpPr>
          <p:cNvPr id="53251" name="Title 1"/>
          <p:cNvSpPr>
            <a:spLocks noGrp="1"/>
          </p:cNvSpPr>
          <p:nvPr>
            <p:ph type="title"/>
          </p:nvPr>
        </p:nvSpPr>
        <p:spPr>
          <a:xfrm>
            <a:off x="179512" y="188640"/>
            <a:ext cx="4248472" cy="791492"/>
          </a:xfrm>
        </p:spPr>
        <p:txBody>
          <a:bodyPr/>
          <a:lstStyle/>
          <a:p>
            <a:r>
              <a:rPr lang="en-US" sz="1800" b="1" dirty="0" err="1" smtClean="0">
                <a:latin typeface="Arial" charset="0"/>
                <a:cs typeface="Arial" charset="0"/>
              </a:rPr>
              <a:t>Lançamento</a:t>
            </a:r>
            <a:r>
              <a:rPr lang="en-US" sz="1800" b="1" dirty="0" smtClean="0">
                <a:latin typeface="Arial" charset="0"/>
                <a:cs typeface="Arial" charset="0"/>
              </a:rPr>
              <a:t> </a:t>
            </a:r>
            <a:r>
              <a:rPr lang="en-US" sz="1800" b="1" dirty="0" err="1" smtClean="0">
                <a:latin typeface="Arial" charset="0"/>
                <a:cs typeface="Arial" charset="0"/>
              </a:rPr>
              <a:t>acidental</a:t>
            </a:r>
            <a:r>
              <a:rPr lang="en-US" sz="1800" b="1" dirty="0" smtClean="0">
                <a:latin typeface="Arial" charset="0"/>
                <a:cs typeface="Arial" charset="0"/>
              </a:rPr>
              <a:t> de </a:t>
            </a:r>
            <a:r>
              <a:rPr lang="en-US" sz="1800" b="1" dirty="0" err="1" smtClean="0">
                <a:latin typeface="Arial" charset="0"/>
                <a:cs typeface="Arial" charset="0"/>
              </a:rPr>
              <a:t>amonia</a:t>
            </a:r>
            <a:r>
              <a:rPr lang="en-US" sz="1800" b="1" dirty="0" smtClean="0">
                <a:latin typeface="Arial" charset="0"/>
                <a:cs typeface="Arial" charset="0"/>
              </a:rPr>
              <a:t> de </a:t>
            </a:r>
            <a:r>
              <a:rPr lang="en-US" sz="1800" b="1" dirty="0" err="1" smtClean="0">
                <a:latin typeface="Arial" charset="0"/>
                <a:cs typeface="Arial" charset="0"/>
              </a:rPr>
              <a:t>uma</a:t>
            </a:r>
            <a:r>
              <a:rPr lang="en-US" sz="1800" b="1" dirty="0" smtClean="0">
                <a:latin typeface="Arial" charset="0"/>
                <a:cs typeface="Arial" charset="0"/>
              </a:rPr>
              <a:t> planta industrial de </a:t>
            </a:r>
            <a:r>
              <a:rPr lang="en-US" sz="1800" b="1" dirty="0" err="1" smtClean="0">
                <a:latin typeface="Arial" charset="0"/>
                <a:cs typeface="Arial" charset="0"/>
              </a:rPr>
              <a:t>laticínios</a:t>
            </a:r>
            <a:r>
              <a:rPr lang="en-US" sz="1800" b="1" dirty="0" smtClean="0">
                <a:latin typeface="Arial" charset="0"/>
                <a:cs typeface="Arial" charset="0"/>
              </a:rPr>
              <a:t> </a:t>
            </a:r>
            <a:r>
              <a:rPr lang="en-US" sz="1800" b="1" dirty="0" err="1" smtClean="0">
                <a:latin typeface="Arial" charset="0"/>
                <a:cs typeface="Arial" charset="0"/>
              </a:rPr>
              <a:t>mataram</a:t>
            </a:r>
            <a:r>
              <a:rPr lang="en-US" sz="1800" b="1" dirty="0" smtClean="0">
                <a:latin typeface="Arial" charset="0"/>
                <a:cs typeface="Arial" charset="0"/>
              </a:rPr>
              <a:t> 3.5 </a:t>
            </a:r>
            <a:r>
              <a:rPr lang="en-US" sz="1800" b="1" dirty="0" err="1" smtClean="0">
                <a:latin typeface="Arial" charset="0"/>
                <a:cs typeface="Arial" charset="0"/>
              </a:rPr>
              <a:t>toneladas</a:t>
            </a:r>
            <a:r>
              <a:rPr lang="en-US" sz="1800" b="1" dirty="0" smtClean="0">
                <a:latin typeface="Arial" charset="0"/>
                <a:cs typeface="Arial" charset="0"/>
              </a:rPr>
              <a:t> de </a:t>
            </a:r>
            <a:r>
              <a:rPr lang="en-US" sz="1800" b="1" dirty="0" err="1" smtClean="0">
                <a:latin typeface="Arial" charset="0"/>
                <a:cs typeface="Arial" charset="0"/>
              </a:rPr>
              <a:t>peixe</a:t>
            </a:r>
            <a:r>
              <a:rPr lang="en-US" sz="1800" b="1" dirty="0" smtClean="0">
                <a:latin typeface="Arial" charset="0"/>
                <a:cs typeface="Arial" charset="0"/>
              </a:rPr>
              <a:t>:</a:t>
            </a:r>
            <a:endParaRPr lang="en-GB" sz="1800" dirty="0">
              <a:latin typeface="Arial" charset="0"/>
              <a:cs typeface="Arial" charset="0"/>
            </a:endParaRPr>
          </a:p>
        </p:txBody>
      </p:sp>
      <p:sp>
        <p:nvSpPr>
          <p:cNvPr id="53252" name="Content Placeholder 2"/>
          <p:cNvSpPr>
            <a:spLocks noGrp="1"/>
          </p:cNvSpPr>
          <p:nvPr>
            <p:ph idx="1"/>
          </p:nvPr>
        </p:nvSpPr>
        <p:spPr>
          <a:xfrm>
            <a:off x="179513" y="1554020"/>
            <a:ext cx="4248472" cy="4971324"/>
          </a:xfrm>
        </p:spPr>
        <p:txBody>
          <a:bodyPr/>
          <a:lstStyle/>
          <a:p>
            <a:pPr marL="0" indent="0">
              <a:buNone/>
            </a:pPr>
            <a:r>
              <a:rPr lang="en-GB" sz="1100" b="1" dirty="0" err="1" smtClean="0">
                <a:solidFill>
                  <a:schemeClr val="tx2"/>
                </a:solidFill>
                <a:latin typeface="Arial" charset="0"/>
                <a:cs typeface="Arial" charset="0"/>
              </a:rPr>
              <a:t>Cenário</a:t>
            </a:r>
            <a:endParaRPr lang="en-GB" sz="1100" b="1" dirty="0">
              <a:solidFill>
                <a:schemeClr val="tx2"/>
              </a:solidFill>
              <a:latin typeface="Arial" charset="0"/>
              <a:cs typeface="Arial" charset="0"/>
            </a:endParaRPr>
          </a:p>
          <a:p>
            <a:pPr marL="0" indent="0" algn="just">
              <a:spcBef>
                <a:spcPts val="955"/>
              </a:spcBef>
              <a:buNone/>
            </a:pPr>
            <a:r>
              <a:rPr lang="en-GB" sz="1100" dirty="0" smtClean="0">
                <a:latin typeface="Arial" charset="0"/>
                <a:cs typeface="Arial" charset="0"/>
              </a:rPr>
              <a:t>Uma planta de </a:t>
            </a:r>
            <a:r>
              <a:rPr lang="en-GB" sz="1100" dirty="0" err="1" smtClean="0">
                <a:latin typeface="Arial" charset="0"/>
                <a:cs typeface="Arial" charset="0"/>
              </a:rPr>
              <a:t>laticínios</a:t>
            </a:r>
            <a:r>
              <a:rPr lang="en-GB" sz="1100" dirty="0" smtClean="0">
                <a:latin typeface="Arial" charset="0"/>
                <a:cs typeface="Arial" charset="0"/>
              </a:rPr>
              <a:t> </a:t>
            </a:r>
            <a:r>
              <a:rPr lang="en-GB" sz="1100" dirty="0" err="1" smtClean="0">
                <a:latin typeface="Arial" charset="0"/>
                <a:cs typeface="Arial" charset="0"/>
              </a:rPr>
              <a:t>acidentalmente</a:t>
            </a:r>
            <a:r>
              <a:rPr lang="en-GB" sz="1100" dirty="0" smtClean="0">
                <a:latin typeface="Arial" charset="0"/>
                <a:cs typeface="Arial" charset="0"/>
              </a:rPr>
              <a:t> </a:t>
            </a:r>
            <a:r>
              <a:rPr lang="en-GB" sz="1100" dirty="0" err="1" smtClean="0">
                <a:latin typeface="Arial" charset="0"/>
                <a:cs typeface="Arial" charset="0"/>
              </a:rPr>
              <a:t>lançou</a:t>
            </a:r>
            <a:r>
              <a:rPr lang="en-GB" sz="1100" dirty="0" smtClean="0">
                <a:latin typeface="Arial" charset="0"/>
                <a:cs typeface="Arial" charset="0"/>
              </a:rPr>
              <a:t> 30 </a:t>
            </a:r>
            <a:r>
              <a:rPr lang="en-GB" sz="1100" dirty="0">
                <a:latin typeface="Arial" charset="0"/>
                <a:cs typeface="Arial" charset="0"/>
              </a:rPr>
              <a:t>m</a:t>
            </a:r>
            <a:r>
              <a:rPr lang="en-GB" sz="1100" baseline="30000" dirty="0">
                <a:latin typeface="Arial" charset="0"/>
                <a:cs typeface="Arial" charset="0"/>
              </a:rPr>
              <a:t>3</a:t>
            </a:r>
            <a:r>
              <a:rPr lang="en-GB" sz="1100" dirty="0">
                <a:latin typeface="Arial" charset="0"/>
                <a:cs typeface="Arial" charset="0"/>
              </a:rPr>
              <a:t> </a:t>
            </a:r>
            <a:r>
              <a:rPr lang="en-GB" sz="1100" dirty="0" smtClean="0">
                <a:latin typeface="Arial" charset="0"/>
                <a:cs typeface="Arial" charset="0"/>
              </a:rPr>
              <a:t>de </a:t>
            </a:r>
            <a:r>
              <a:rPr lang="en-GB" sz="1100" dirty="0" err="1" smtClean="0">
                <a:latin typeface="Arial" charset="0"/>
                <a:cs typeface="Arial" charset="0"/>
              </a:rPr>
              <a:t>água</a:t>
            </a:r>
            <a:r>
              <a:rPr lang="en-GB" sz="1100" dirty="0" smtClean="0">
                <a:latin typeface="Arial" charset="0"/>
                <a:cs typeface="Arial" charset="0"/>
              </a:rPr>
              <a:t> </a:t>
            </a:r>
            <a:r>
              <a:rPr lang="en-GB" sz="1100" dirty="0" err="1" smtClean="0">
                <a:latin typeface="Arial" charset="0"/>
                <a:cs typeface="Arial" charset="0"/>
              </a:rPr>
              <a:t>contendo</a:t>
            </a:r>
            <a:r>
              <a:rPr lang="en-GB" sz="1100" dirty="0" smtClean="0">
                <a:latin typeface="Arial" charset="0"/>
                <a:cs typeface="Arial" charset="0"/>
              </a:rPr>
              <a:t> </a:t>
            </a:r>
            <a:r>
              <a:rPr lang="en-GB" sz="1100" dirty="0" err="1" smtClean="0">
                <a:latin typeface="Arial" charset="0"/>
                <a:cs typeface="Arial" charset="0"/>
              </a:rPr>
              <a:t>aproximadamente</a:t>
            </a:r>
            <a:r>
              <a:rPr lang="en-GB" sz="1100" dirty="0" smtClean="0">
                <a:latin typeface="Arial" charset="0"/>
                <a:cs typeface="Arial" charset="0"/>
              </a:rPr>
              <a:t> 600 </a:t>
            </a:r>
            <a:r>
              <a:rPr lang="en-GB" sz="1100" dirty="0">
                <a:latin typeface="Arial" charset="0"/>
                <a:cs typeface="Arial" charset="0"/>
              </a:rPr>
              <a:t>kg </a:t>
            </a:r>
            <a:r>
              <a:rPr lang="en-GB" sz="1100" dirty="0" smtClean="0">
                <a:latin typeface="Arial" charset="0"/>
                <a:cs typeface="Arial" charset="0"/>
              </a:rPr>
              <a:t>de </a:t>
            </a:r>
            <a:r>
              <a:rPr lang="en-GB" sz="1100" dirty="0" err="1" smtClean="0">
                <a:latin typeface="Arial" charset="0"/>
                <a:cs typeface="Arial" charset="0"/>
              </a:rPr>
              <a:t>amonia</a:t>
            </a:r>
            <a:r>
              <a:rPr lang="en-GB" sz="1100" dirty="0" smtClean="0">
                <a:latin typeface="Arial" charset="0"/>
                <a:cs typeface="Arial" charset="0"/>
              </a:rPr>
              <a:t> </a:t>
            </a:r>
            <a:r>
              <a:rPr lang="en-GB" sz="1100" dirty="0">
                <a:latin typeface="Arial" charset="0"/>
                <a:cs typeface="Arial" charset="0"/>
              </a:rPr>
              <a:t>(NH3) </a:t>
            </a:r>
            <a:r>
              <a:rPr lang="en-GB" sz="1100" dirty="0" err="1" smtClean="0">
                <a:latin typeface="Arial" charset="0"/>
                <a:cs typeface="Arial" charset="0"/>
              </a:rPr>
              <a:t>dentro</a:t>
            </a:r>
            <a:r>
              <a:rPr lang="en-GB" sz="1100" dirty="0" smtClean="0">
                <a:latin typeface="Arial" charset="0"/>
                <a:cs typeface="Arial" charset="0"/>
              </a:rPr>
              <a:t> do </a:t>
            </a:r>
            <a:r>
              <a:rPr lang="en-GB" sz="1100" dirty="0" err="1" smtClean="0">
                <a:latin typeface="Arial" charset="0"/>
                <a:cs typeface="Arial" charset="0"/>
              </a:rPr>
              <a:t>rio</a:t>
            </a:r>
            <a:r>
              <a:rPr lang="en-GB" sz="1100" dirty="0" smtClean="0">
                <a:latin typeface="Arial" charset="0"/>
                <a:cs typeface="Arial" charset="0"/>
              </a:rPr>
              <a:t>.</a:t>
            </a:r>
            <a:endParaRPr lang="fr-FR" sz="1100" dirty="0">
              <a:latin typeface="Arial" charset="0"/>
              <a:cs typeface="Arial" charset="0"/>
            </a:endParaRPr>
          </a:p>
          <a:p>
            <a:pPr marL="0" indent="0" algn="just">
              <a:spcBef>
                <a:spcPts val="955"/>
              </a:spcBef>
              <a:buNone/>
            </a:pPr>
            <a:r>
              <a:rPr lang="en-GB" sz="1100" dirty="0" smtClean="0">
                <a:latin typeface="Arial" charset="0"/>
                <a:cs typeface="Arial" charset="0"/>
              </a:rPr>
              <a:t>A </a:t>
            </a:r>
            <a:r>
              <a:rPr lang="en-GB" sz="1100" dirty="0" err="1" smtClean="0">
                <a:latin typeface="Arial" charset="0"/>
                <a:cs typeface="Arial" charset="0"/>
              </a:rPr>
              <a:t>água</a:t>
            </a:r>
            <a:r>
              <a:rPr lang="en-GB" sz="1100" dirty="0" smtClean="0">
                <a:latin typeface="Arial" charset="0"/>
                <a:cs typeface="Arial" charset="0"/>
              </a:rPr>
              <a:t> com </a:t>
            </a:r>
            <a:r>
              <a:rPr lang="en-GB" sz="1100" dirty="0" err="1" smtClean="0">
                <a:latin typeface="Arial" charset="0"/>
                <a:cs typeface="Arial" charset="0"/>
              </a:rPr>
              <a:t>amonia</a:t>
            </a:r>
            <a:r>
              <a:rPr lang="en-GB" sz="1100" dirty="0" smtClean="0">
                <a:latin typeface="Arial" charset="0"/>
                <a:cs typeface="Arial" charset="0"/>
              </a:rPr>
              <a:t> </a:t>
            </a:r>
            <a:r>
              <a:rPr lang="en-GB" sz="1100" dirty="0" err="1" smtClean="0">
                <a:latin typeface="Arial" charset="0"/>
                <a:cs typeface="Arial" charset="0"/>
              </a:rPr>
              <a:t>vazou</a:t>
            </a:r>
            <a:r>
              <a:rPr lang="en-GB" sz="1100" dirty="0" smtClean="0">
                <a:latin typeface="Arial" charset="0"/>
                <a:cs typeface="Arial" charset="0"/>
              </a:rPr>
              <a:t> de </a:t>
            </a:r>
            <a:r>
              <a:rPr lang="en-GB" sz="1100" dirty="0" err="1" smtClean="0">
                <a:latin typeface="Arial" charset="0"/>
                <a:cs typeface="Arial" charset="0"/>
              </a:rPr>
              <a:t>uma</a:t>
            </a:r>
            <a:r>
              <a:rPr lang="en-GB" sz="1100" dirty="0" smtClean="0">
                <a:latin typeface="Arial" charset="0"/>
                <a:cs typeface="Arial" charset="0"/>
              </a:rPr>
              <a:t> </a:t>
            </a:r>
            <a:r>
              <a:rPr lang="en-GB" sz="1100" dirty="0" err="1" smtClean="0">
                <a:latin typeface="Arial" charset="0"/>
                <a:cs typeface="Arial" charset="0"/>
              </a:rPr>
              <a:t>unidade</a:t>
            </a:r>
            <a:r>
              <a:rPr lang="en-GB" sz="1100" dirty="0" smtClean="0">
                <a:latin typeface="Arial" charset="0"/>
                <a:cs typeface="Arial" charset="0"/>
              </a:rPr>
              <a:t> </a:t>
            </a:r>
            <a:r>
              <a:rPr lang="en-GB" sz="1100" dirty="0" err="1" smtClean="0">
                <a:latin typeface="Arial" charset="0"/>
                <a:cs typeface="Arial" charset="0"/>
              </a:rPr>
              <a:t>refrigeradora</a:t>
            </a:r>
            <a:r>
              <a:rPr lang="en-GB" sz="1100" dirty="0" smtClean="0">
                <a:latin typeface="Arial" charset="0"/>
                <a:cs typeface="Arial" charset="0"/>
              </a:rPr>
              <a:t>, </a:t>
            </a:r>
            <a:r>
              <a:rPr lang="en-GB" sz="1100" dirty="0" err="1" smtClean="0">
                <a:latin typeface="Arial" charset="0"/>
                <a:cs typeface="Arial" charset="0"/>
              </a:rPr>
              <a:t>fluindo</a:t>
            </a:r>
            <a:r>
              <a:rPr lang="en-GB" sz="1100" dirty="0" smtClean="0">
                <a:latin typeface="Arial" charset="0"/>
                <a:cs typeface="Arial" charset="0"/>
              </a:rPr>
              <a:t> </a:t>
            </a:r>
            <a:r>
              <a:rPr lang="en-GB" sz="1100" dirty="0" err="1" smtClean="0">
                <a:latin typeface="Arial" charset="0"/>
                <a:cs typeface="Arial" charset="0"/>
              </a:rPr>
              <a:t>pelo</a:t>
            </a:r>
            <a:r>
              <a:rPr lang="en-GB" sz="1100" dirty="0" smtClean="0">
                <a:latin typeface="Arial" charset="0"/>
                <a:cs typeface="Arial" charset="0"/>
              </a:rPr>
              <a:t> </a:t>
            </a:r>
            <a:r>
              <a:rPr lang="en-GB" sz="1100" dirty="0" err="1" smtClean="0">
                <a:latin typeface="Arial" charset="0"/>
                <a:cs typeface="Arial" charset="0"/>
              </a:rPr>
              <a:t>sistema</a:t>
            </a:r>
            <a:r>
              <a:rPr lang="en-GB" sz="1100" dirty="0" smtClean="0">
                <a:latin typeface="Arial" charset="0"/>
                <a:cs typeface="Arial" charset="0"/>
              </a:rPr>
              <a:t> de </a:t>
            </a:r>
            <a:r>
              <a:rPr lang="en-GB" sz="1100" dirty="0" err="1" smtClean="0">
                <a:latin typeface="Arial" charset="0"/>
                <a:cs typeface="Arial" charset="0"/>
              </a:rPr>
              <a:t>águas</a:t>
            </a:r>
            <a:r>
              <a:rPr lang="en-GB" sz="1100" dirty="0" smtClean="0">
                <a:latin typeface="Arial" charset="0"/>
                <a:cs typeface="Arial" charset="0"/>
              </a:rPr>
              <a:t> </a:t>
            </a:r>
            <a:r>
              <a:rPr lang="en-GB" sz="1100" dirty="0" err="1" smtClean="0">
                <a:latin typeface="Arial" charset="0"/>
                <a:cs typeface="Arial" charset="0"/>
              </a:rPr>
              <a:t>pluviais</a:t>
            </a:r>
            <a:r>
              <a:rPr lang="en-GB" sz="1100" dirty="0" smtClean="0">
                <a:latin typeface="Arial" charset="0"/>
                <a:cs typeface="Arial" charset="0"/>
              </a:rPr>
              <a:t> </a:t>
            </a:r>
            <a:r>
              <a:rPr lang="en-GB" sz="1100" dirty="0" err="1" smtClean="0">
                <a:latin typeface="Arial" charset="0"/>
                <a:cs typeface="Arial" charset="0"/>
              </a:rPr>
              <a:t>até</a:t>
            </a:r>
            <a:r>
              <a:rPr lang="en-GB" sz="1100" dirty="0" smtClean="0">
                <a:latin typeface="Arial" charset="0"/>
                <a:cs typeface="Arial" charset="0"/>
              </a:rPr>
              <a:t> o </a:t>
            </a:r>
            <a:r>
              <a:rPr lang="en-GB" sz="1100" dirty="0" err="1" smtClean="0">
                <a:latin typeface="Arial" charset="0"/>
                <a:cs typeface="Arial" charset="0"/>
              </a:rPr>
              <a:t>rio</a:t>
            </a:r>
            <a:r>
              <a:rPr lang="en-GB" sz="1100" dirty="0" smtClean="0">
                <a:latin typeface="Arial" charset="0"/>
                <a:cs typeface="Arial" charset="0"/>
              </a:rPr>
              <a:t>, </a:t>
            </a:r>
            <a:r>
              <a:rPr lang="en-GB" sz="1100" dirty="0" err="1" smtClean="0">
                <a:latin typeface="Arial" charset="0"/>
                <a:cs typeface="Arial" charset="0"/>
              </a:rPr>
              <a:t>por</a:t>
            </a:r>
            <a:r>
              <a:rPr lang="en-GB" sz="1100" dirty="0" smtClean="0">
                <a:latin typeface="Arial" charset="0"/>
                <a:cs typeface="Arial" charset="0"/>
              </a:rPr>
              <a:t> um </a:t>
            </a:r>
            <a:r>
              <a:rPr lang="en-GB" sz="1100" dirty="0" err="1" smtClean="0">
                <a:latin typeface="Arial" charset="0"/>
                <a:cs typeface="Arial" charset="0"/>
              </a:rPr>
              <a:t>erro</a:t>
            </a:r>
            <a:r>
              <a:rPr lang="en-GB" sz="1100" dirty="0" smtClean="0">
                <a:latin typeface="Arial" charset="0"/>
                <a:cs typeface="Arial" charset="0"/>
              </a:rPr>
              <a:t> </a:t>
            </a:r>
            <a:r>
              <a:rPr lang="en-GB" sz="1100" dirty="0" err="1" smtClean="0">
                <a:latin typeface="Arial" charset="0"/>
                <a:cs typeface="Arial" charset="0"/>
              </a:rPr>
              <a:t>operacional</a:t>
            </a:r>
            <a:r>
              <a:rPr lang="en-GB" sz="1100" dirty="0" smtClean="0">
                <a:latin typeface="Arial" charset="0"/>
                <a:cs typeface="Arial" charset="0"/>
              </a:rPr>
              <a:t>.</a:t>
            </a:r>
            <a:endParaRPr lang="en-GB" sz="1100" dirty="0">
              <a:latin typeface="Arial" charset="0"/>
              <a:cs typeface="Arial" charset="0"/>
            </a:endParaRPr>
          </a:p>
          <a:p>
            <a:pPr marL="0" indent="0" algn="just">
              <a:spcBef>
                <a:spcPts val="955"/>
              </a:spcBef>
              <a:buNone/>
            </a:pPr>
            <a:r>
              <a:rPr lang="fr-FR" sz="1100" dirty="0" smtClean="0">
                <a:latin typeface="Arial" charset="0"/>
                <a:cs typeface="Arial" charset="0"/>
              </a:rPr>
              <a:t>A poluição foi detectada 4 dias depois do lançamento.</a:t>
            </a:r>
            <a:endParaRPr lang="en-GB" sz="1100" dirty="0">
              <a:latin typeface="Arial" charset="0"/>
              <a:cs typeface="Arial" charset="0"/>
            </a:endParaRPr>
          </a:p>
          <a:p>
            <a:pPr marL="0" indent="0">
              <a:spcBef>
                <a:spcPts val="1146"/>
              </a:spcBef>
              <a:buNone/>
            </a:pPr>
            <a:r>
              <a:rPr lang="en-GB" sz="1100" b="1" dirty="0" err="1" smtClean="0">
                <a:solidFill>
                  <a:schemeClr val="tx2"/>
                </a:solidFill>
                <a:latin typeface="Arial" charset="0"/>
                <a:cs typeface="Arial" charset="0"/>
              </a:rPr>
              <a:t>Consequências</a:t>
            </a:r>
            <a:endParaRPr lang="en-GB" sz="1100" b="1" dirty="0">
              <a:solidFill>
                <a:schemeClr val="tx2"/>
              </a:solidFill>
              <a:latin typeface="Arial" charset="0"/>
              <a:cs typeface="Arial" charset="0"/>
            </a:endParaRPr>
          </a:p>
          <a:p>
            <a:pPr marL="0" indent="0" algn="just">
              <a:spcBef>
                <a:spcPts val="955"/>
              </a:spcBef>
              <a:buNone/>
            </a:pPr>
            <a:r>
              <a:rPr lang="en-GB" sz="1100" dirty="0" err="1" smtClean="0">
                <a:latin typeface="Arial" charset="0"/>
                <a:cs typeface="Arial" charset="0"/>
              </a:rPr>
              <a:t>Em</a:t>
            </a:r>
            <a:r>
              <a:rPr lang="en-GB" sz="1100" dirty="0" smtClean="0">
                <a:latin typeface="Arial" charset="0"/>
                <a:cs typeface="Arial" charset="0"/>
              </a:rPr>
              <a:t> </a:t>
            </a:r>
            <a:r>
              <a:rPr lang="en-GB" sz="1100" dirty="0" err="1" smtClean="0">
                <a:latin typeface="Arial" charset="0"/>
                <a:cs typeface="Arial" charset="0"/>
              </a:rPr>
              <a:t>torno</a:t>
            </a:r>
            <a:r>
              <a:rPr lang="en-GB" sz="1100" dirty="0" smtClean="0">
                <a:latin typeface="Arial" charset="0"/>
                <a:cs typeface="Arial" charset="0"/>
              </a:rPr>
              <a:t> de 20 </a:t>
            </a:r>
            <a:r>
              <a:rPr lang="en-GB" sz="1100" dirty="0" err="1" smtClean="0">
                <a:latin typeface="Arial" charset="0"/>
                <a:cs typeface="Arial" charset="0"/>
              </a:rPr>
              <a:t>quilometros</a:t>
            </a:r>
            <a:r>
              <a:rPr lang="en-GB" sz="1100" dirty="0" smtClean="0">
                <a:latin typeface="Arial" charset="0"/>
                <a:cs typeface="Arial" charset="0"/>
              </a:rPr>
              <a:t> de </a:t>
            </a:r>
            <a:r>
              <a:rPr lang="en-GB" sz="1100" dirty="0" err="1" smtClean="0">
                <a:latin typeface="Arial" charset="0"/>
                <a:cs typeface="Arial" charset="0"/>
              </a:rPr>
              <a:t>rio</a:t>
            </a:r>
            <a:r>
              <a:rPr lang="en-GB" sz="1100" dirty="0" smtClean="0">
                <a:latin typeface="Arial" charset="0"/>
                <a:cs typeface="Arial" charset="0"/>
              </a:rPr>
              <a:t> </a:t>
            </a:r>
            <a:r>
              <a:rPr lang="en-GB" sz="1100" dirty="0" err="1" smtClean="0">
                <a:latin typeface="Arial" charset="0"/>
                <a:cs typeface="Arial" charset="0"/>
              </a:rPr>
              <a:t>foram</a:t>
            </a:r>
            <a:r>
              <a:rPr lang="en-GB" sz="1100" dirty="0" smtClean="0">
                <a:latin typeface="Arial" charset="0"/>
                <a:cs typeface="Arial" charset="0"/>
              </a:rPr>
              <a:t> </a:t>
            </a:r>
            <a:r>
              <a:rPr lang="en-GB" sz="1100" dirty="0" err="1" smtClean="0">
                <a:latin typeface="Arial" charset="0"/>
                <a:cs typeface="Arial" charset="0"/>
              </a:rPr>
              <a:t>contaminados</a:t>
            </a:r>
            <a:r>
              <a:rPr lang="en-GB" sz="1100" dirty="0" smtClean="0">
                <a:latin typeface="Arial" charset="0"/>
                <a:cs typeface="Arial" charset="0"/>
              </a:rPr>
              <a:t>. E, 3.5 </a:t>
            </a:r>
            <a:r>
              <a:rPr lang="en-GB" sz="1100" dirty="0" err="1" smtClean="0">
                <a:latin typeface="Arial" charset="0"/>
                <a:cs typeface="Arial" charset="0"/>
              </a:rPr>
              <a:t>toneladas</a:t>
            </a:r>
            <a:r>
              <a:rPr lang="en-GB" sz="1100" dirty="0" smtClean="0">
                <a:latin typeface="Arial" charset="0"/>
                <a:cs typeface="Arial" charset="0"/>
              </a:rPr>
              <a:t> de </a:t>
            </a:r>
            <a:r>
              <a:rPr lang="en-GB" sz="1100" dirty="0" err="1" smtClean="0">
                <a:latin typeface="Arial" charset="0"/>
                <a:cs typeface="Arial" charset="0"/>
              </a:rPr>
              <a:t>peixes</a:t>
            </a:r>
            <a:r>
              <a:rPr lang="en-GB" sz="1100" dirty="0" smtClean="0">
                <a:latin typeface="Arial" charset="0"/>
                <a:cs typeface="Arial" charset="0"/>
              </a:rPr>
              <a:t> </a:t>
            </a:r>
            <a:r>
              <a:rPr lang="en-GB" sz="1100" dirty="0" err="1" smtClean="0">
                <a:latin typeface="Arial" charset="0"/>
                <a:cs typeface="Arial" charset="0"/>
              </a:rPr>
              <a:t>mortos</a:t>
            </a:r>
            <a:r>
              <a:rPr lang="en-GB" sz="1100" dirty="0" smtClean="0">
                <a:latin typeface="Arial" charset="0"/>
                <a:cs typeface="Arial" charset="0"/>
              </a:rPr>
              <a:t> </a:t>
            </a:r>
            <a:r>
              <a:rPr lang="en-GB" sz="1100" dirty="0" err="1" smtClean="0">
                <a:latin typeface="Arial" charset="0"/>
                <a:cs typeface="Arial" charset="0"/>
              </a:rPr>
              <a:t>foram</a:t>
            </a:r>
            <a:r>
              <a:rPr lang="en-GB" sz="1100" dirty="0" smtClean="0">
                <a:latin typeface="Arial" charset="0"/>
                <a:cs typeface="Arial" charset="0"/>
              </a:rPr>
              <a:t> </a:t>
            </a:r>
            <a:r>
              <a:rPr lang="en-GB" sz="1100" dirty="0" err="1" smtClean="0">
                <a:latin typeface="Arial" charset="0"/>
                <a:cs typeface="Arial" charset="0"/>
              </a:rPr>
              <a:t>recolhidos</a:t>
            </a:r>
            <a:r>
              <a:rPr lang="en-GB" sz="1100" dirty="0" smtClean="0">
                <a:latin typeface="Arial" charset="0"/>
                <a:cs typeface="Arial" charset="0"/>
              </a:rPr>
              <a:t>. </a:t>
            </a:r>
            <a:endParaRPr lang="en-GB" sz="1100" dirty="0">
              <a:latin typeface="Arial" charset="0"/>
              <a:cs typeface="Arial" charset="0"/>
            </a:endParaRPr>
          </a:p>
          <a:p>
            <a:pPr marL="0" indent="0" algn="just">
              <a:spcBef>
                <a:spcPts val="955"/>
              </a:spcBef>
              <a:buNone/>
            </a:pPr>
            <a:r>
              <a:rPr lang="fr-FR" sz="1100" dirty="0" smtClean="0">
                <a:latin typeface="Arial" charset="0"/>
                <a:cs typeface="Arial" charset="0"/>
              </a:rPr>
              <a:t>Por poucos dias, o abastecimento de água potável da região foi interrompido, a pesca foi proibida e os criadores de animais foram notificados para não deixarem seus animais beberem da água do rio.</a:t>
            </a:r>
            <a:endParaRPr lang="en-GB" sz="1100" dirty="0">
              <a:latin typeface="Arial" charset="0"/>
              <a:cs typeface="Arial" charset="0"/>
            </a:endParaRPr>
          </a:p>
          <a:p>
            <a:pPr marL="0" indent="0" algn="just">
              <a:spcBef>
                <a:spcPts val="955"/>
              </a:spcBef>
              <a:buNone/>
            </a:pPr>
            <a:r>
              <a:rPr lang="fr-FR" sz="1100" dirty="0" smtClean="0">
                <a:latin typeface="Arial" charset="0"/>
                <a:cs typeface="Arial" charset="0"/>
              </a:rPr>
              <a:t>O projuízo total foi estimado em no mínimo R$ 800.000.</a:t>
            </a:r>
            <a:endParaRPr lang="en-GB" sz="1100" dirty="0">
              <a:latin typeface="Arial" charset="0"/>
              <a:cs typeface="Arial" charset="0"/>
            </a:endParaRPr>
          </a:p>
          <a:p>
            <a:pPr marL="0" indent="0" algn="just">
              <a:spcBef>
                <a:spcPts val="955"/>
              </a:spcBef>
              <a:buNone/>
            </a:pPr>
            <a:r>
              <a:rPr lang="pt-BR" sz="1100" dirty="0" smtClean="0">
                <a:latin typeface="Arial" charset="0"/>
                <a:cs typeface="Arial" charset="0"/>
              </a:rPr>
              <a:t>Compensação Ambiental obtida pelo órgão ambiental foi estimada em R$ 500.0</a:t>
            </a:r>
            <a:r>
              <a:rPr lang="fr-FR" sz="1100" dirty="0" smtClean="0">
                <a:latin typeface="Arial" charset="0"/>
                <a:cs typeface="Arial" charset="0"/>
              </a:rPr>
              <a:t>00. Ainda, a corte criminal aplicou ao Segurado uma multa de R$ 120.000 pela poluição causada.</a:t>
            </a:r>
            <a:r>
              <a:rPr lang="en-GB" sz="1100" dirty="0" smtClean="0">
                <a:latin typeface="Arial" charset="0"/>
                <a:cs typeface="Arial" charset="0"/>
              </a:rPr>
              <a:t> </a:t>
            </a:r>
            <a:r>
              <a:rPr lang="en-GB" sz="1100" dirty="0" err="1" smtClean="0">
                <a:latin typeface="Arial" charset="0"/>
                <a:cs typeface="Arial" charset="0"/>
              </a:rPr>
              <a:t>Nenhuma</a:t>
            </a:r>
            <a:r>
              <a:rPr lang="en-GB" sz="1100" dirty="0" smtClean="0">
                <a:latin typeface="Arial" charset="0"/>
                <a:cs typeface="Arial" charset="0"/>
              </a:rPr>
              <a:t> </a:t>
            </a:r>
            <a:r>
              <a:rPr lang="en-GB" sz="1100" dirty="0" err="1" smtClean="0">
                <a:latin typeface="Arial" charset="0"/>
                <a:cs typeface="Arial" charset="0"/>
              </a:rPr>
              <a:t>outra</a:t>
            </a:r>
            <a:r>
              <a:rPr lang="en-GB" sz="1100" dirty="0" smtClean="0">
                <a:latin typeface="Arial" charset="0"/>
                <a:cs typeface="Arial" charset="0"/>
              </a:rPr>
              <a:t> </a:t>
            </a:r>
            <a:r>
              <a:rPr lang="en-GB" sz="1100" dirty="0" err="1" smtClean="0">
                <a:latin typeface="Arial" charset="0"/>
                <a:cs typeface="Arial" charset="0"/>
              </a:rPr>
              <a:t>reclamação</a:t>
            </a:r>
            <a:r>
              <a:rPr lang="en-GB" sz="1100" dirty="0" smtClean="0">
                <a:latin typeface="Arial" charset="0"/>
                <a:cs typeface="Arial" charset="0"/>
              </a:rPr>
              <a:t> </a:t>
            </a:r>
            <a:r>
              <a:rPr lang="en-GB" sz="1100" dirty="0" err="1" smtClean="0">
                <a:latin typeface="Arial" charset="0"/>
                <a:cs typeface="Arial" charset="0"/>
              </a:rPr>
              <a:t>foi</a:t>
            </a:r>
            <a:r>
              <a:rPr lang="en-GB" sz="1100" dirty="0" smtClean="0">
                <a:latin typeface="Arial" charset="0"/>
                <a:cs typeface="Arial" charset="0"/>
              </a:rPr>
              <a:t> </a:t>
            </a:r>
            <a:r>
              <a:rPr lang="en-GB" sz="1100" dirty="0" err="1" smtClean="0">
                <a:latin typeface="Arial" charset="0"/>
                <a:cs typeface="Arial" charset="0"/>
              </a:rPr>
              <a:t>reportada</a:t>
            </a:r>
            <a:r>
              <a:rPr lang="en-GB" sz="1100" dirty="0" smtClean="0">
                <a:latin typeface="Arial" charset="0"/>
                <a:cs typeface="Arial" charset="0"/>
              </a:rPr>
              <a:t>.</a:t>
            </a:r>
            <a:endParaRPr lang="en-GB" sz="1100" dirty="0">
              <a:latin typeface="Arial" charset="0"/>
              <a:cs typeface="Arial" charset="0"/>
            </a:endParaRPr>
          </a:p>
        </p:txBody>
      </p:sp>
      <p:sp>
        <p:nvSpPr>
          <p:cNvPr id="13" name="TextBox 12"/>
          <p:cNvSpPr txBox="1"/>
          <p:nvPr/>
        </p:nvSpPr>
        <p:spPr>
          <a:xfrm>
            <a:off x="4942334" y="4915331"/>
            <a:ext cx="1328776" cy="257389"/>
          </a:xfrm>
          <a:prstGeom prst="rect">
            <a:avLst/>
          </a:prstGeom>
          <a:noFill/>
        </p:spPr>
        <p:txBody>
          <a:bodyPr wrap="none" lIns="87256" tIns="43630" rIns="87256" bIns="43630" rtlCol="0">
            <a:spAutoFit/>
          </a:bodyPr>
          <a:lstStyle/>
          <a:p>
            <a:r>
              <a:rPr lang="en-US" sz="1100" dirty="0" err="1" smtClean="0">
                <a:solidFill>
                  <a:srgbClr val="333333"/>
                </a:solidFill>
              </a:rPr>
              <a:t>Danos</a:t>
            </a:r>
            <a:r>
              <a:rPr lang="en-US" sz="1100" dirty="0" smtClean="0">
                <a:solidFill>
                  <a:srgbClr val="333333"/>
                </a:solidFill>
              </a:rPr>
              <a:t> a </a:t>
            </a:r>
            <a:r>
              <a:rPr lang="en-US" sz="1100" dirty="0" err="1" smtClean="0">
                <a:solidFill>
                  <a:srgbClr val="333333"/>
                </a:solidFill>
              </a:rPr>
              <a:t>Terceiros</a:t>
            </a:r>
            <a:endParaRPr lang="en-US" sz="1100" dirty="0">
              <a:solidFill>
                <a:srgbClr val="333333"/>
              </a:solidFill>
            </a:endParaRPr>
          </a:p>
        </p:txBody>
      </p:sp>
      <p:sp>
        <p:nvSpPr>
          <p:cNvPr id="29" name="TextBox 28"/>
          <p:cNvSpPr txBox="1"/>
          <p:nvPr/>
        </p:nvSpPr>
        <p:spPr>
          <a:xfrm>
            <a:off x="4942581" y="5915621"/>
            <a:ext cx="1335188" cy="257389"/>
          </a:xfrm>
          <a:prstGeom prst="rect">
            <a:avLst/>
          </a:prstGeom>
          <a:noFill/>
        </p:spPr>
        <p:txBody>
          <a:bodyPr wrap="none" lIns="87256" tIns="43630" rIns="87256" bIns="43630" rtlCol="0">
            <a:spAutoFit/>
          </a:bodyPr>
          <a:lstStyle/>
          <a:p>
            <a:r>
              <a:rPr lang="en-US" sz="1100" dirty="0" err="1" smtClean="0">
                <a:solidFill>
                  <a:srgbClr val="333333"/>
                </a:solidFill>
              </a:rPr>
              <a:t>Custos</a:t>
            </a:r>
            <a:r>
              <a:rPr lang="en-US" sz="1100" dirty="0" smtClean="0">
                <a:solidFill>
                  <a:srgbClr val="333333"/>
                </a:solidFill>
              </a:rPr>
              <a:t> de </a:t>
            </a:r>
            <a:r>
              <a:rPr lang="en-US" sz="1100" dirty="0" err="1" smtClean="0">
                <a:solidFill>
                  <a:srgbClr val="333333"/>
                </a:solidFill>
              </a:rPr>
              <a:t>Defesa</a:t>
            </a:r>
            <a:endParaRPr lang="en-US" sz="1100" dirty="0">
              <a:solidFill>
                <a:srgbClr val="333333"/>
              </a:solidFill>
            </a:endParaRPr>
          </a:p>
        </p:txBody>
      </p:sp>
      <p:sp>
        <p:nvSpPr>
          <p:cNvPr id="2" name="Rectangle 1"/>
          <p:cNvSpPr/>
          <p:nvPr/>
        </p:nvSpPr>
        <p:spPr>
          <a:xfrm>
            <a:off x="4644008" y="4653136"/>
            <a:ext cx="4285050" cy="153948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7256" tIns="43630" rIns="87256" bIns="43630" rtlCol="0" anchor="ctr"/>
          <a:lstStyle/>
          <a:p>
            <a:pPr algn="ctr"/>
            <a:endParaRPr lang="en-GB">
              <a:solidFill>
                <a:prstClr val="white"/>
              </a:solidFill>
            </a:endParaRPr>
          </a:p>
        </p:txBody>
      </p:sp>
      <p:sp>
        <p:nvSpPr>
          <p:cNvPr id="43" name="Title 1"/>
          <p:cNvSpPr txBox="1">
            <a:spLocks/>
          </p:cNvSpPr>
          <p:nvPr/>
        </p:nvSpPr>
        <p:spPr bwMode="auto">
          <a:xfrm>
            <a:off x="4572000" y="332658"/>
            <a:ext cx="4315223" cy="5757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400" kern="1200">
                <a:solidFill>
                  <a:schemeClr val="tx1"/>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2400">
                <a:solidFill>
                  <a:schemeClr val="tx1"/>
                </a:solidFill>
                <a:latin typeface="Arial" charset="0"/>
                <a:cs typeface="Arial" charset="0"/>
              </a:defRPr>
            </a:lvl2pPr>
            <a:lvl3pPr algn="l" rtl="0" eaLnBrk="1" fontAlgn="base" hangingPunct="1">
              <a:lnSpc>
                <a:spcPct val="90000"/>
              </a:lnSpc>
              <a:spcBef>
                <a:spcPct val="0"/>
              </a:spcBef>
              <a:spcAft>
                <a:spcPct val="0"/>
              </a:spcAft>
              <a:defRPr sz="2400">
                <a:solidFill>
                  <a:schemeClr val="tx1"/>
                </a:solidFill>
                <a:latin typeface="Arial" charset="0"/>
                <a:cs typeface="Arial" charset="0"/>
              </a:defRPr>
            </a:lvl3pPr>
            <a:lvl4pPr algn="l" rtl="0" eaLnBrk="1" fontAlgn="base" hangingPunct="1">
              <a:lnSpc>
                <a:spcPct val="90000"/>
              </a:lnSpc>
              <a:spcBef>
                <a:spcPct val="0"/>
              </a:spcBef>
              <a:spcAft>
                <a:spcPct val="0"/>
              </a:spcAft>
              <a:defRPr sz="2400">
                <a:solidFill>
                  <a:schemeClr val="tx1"/>
                </a:solidFill>
                <a:latin typeface="Arial" charset="0"/>
                <a:cs typeface="Arial" charset="0"/>
              </a:defRPr>
            </a:lvl4pPr>
            <a:lvl5pPr algn="l" rtl="0" eaLnBrk="1" fontAlgn="base" hangingPunct="1">
              <a:lnSpc>
                <a:spcPct val="90000"/>
              </a:lnSpc>
              <a:spcBef>
                <a:spcPct val="0"/>
              </a:spcBef>
              <a:spcAft>
                <a:spcPct val="0"/>
              </a:spcAft>
              <a:defRPr sz="2400">
                <a:solidFill>
                  <a:schemeClr val="tx1"/>
                </a:solidFill>
                <a:latin typeface="Arial" charset="0"/>
                <a:cs typeface="Arial" charset="0"/>
              </a:defRPr>
            </a:lvl5pPr>
            <a:lvl6pPr marL="457200" algn="l" rtl="0" eaLnBrk="1" fontAlgn="base" hangingPunct="1">
              <a:lnSpc>
                <a:spcPct val="90000"/>
              </a:lnSpc>
              <a:spcBef>
                <a:spcPct val="0"/>
              </a:spcBef>
              <a:spcAft>
                <a:spcPct val="0"/>
              </a:spcAft>
              <a:defRPr sz="2400">
                <a:solidFill>
                  <a:schemeClr val="tx1"/>
                </a:solidFill>
                <a:latin typeface="Arial" charset="0"/>
                <a:cs typeface="Arial" charset="0"/>
              </a:defRPr>
            </a:lvl6pPr>
            <a:lvl7pPr marL="914400" algn="l" rtl="0" eaLnBrk="1" fontAlgn="base" hangingPunct="1">
              <a:lnSpc>
                <a:spcPct val="90000"/>
              </a:lnSpc>
              <a:spcBef>
                <a:spcPct val="0"/>
              </a:spcBef>
              <a:spcAft>
                <a:spcPct val="0"/>
              </a:spcAft>
              <a:defRPr sz="2400">
                <a:solidFill>
                  <a:schemeClr val="tx1"/>
                </a:solidFill>
                <a:latin typeface="Arial" charset="0"/>
                <a:cs typeface="Arial" charset="0"/>
              </a:defRPr>
            </a:lvl7pPr>
            <a:lvl8pPr marL="1371600" algn="l" rtl="0" eaLnBrk="1" fontAlgn="base" hangingPunct="1">
              <a:lnSpc>
                <a:spcPct val="90000"/>
              </a:lnSpc>
              <a:spcBef>
                <a:spcPct val="0"/>
              </a:spcBef>
              <a:spcAft>
                <a:spcPct val="0"/>
              </a:spcAft>
              <a:defRPr sz="2400">
                <a:solidFill>
                  <a:schemeClr val="tx1"/>
                </a:solidFill>
                <a:latin typeface="Arial" charset="0"/>
                <a:cs typeface="Arial" charset="0"/>
              </a:defRPr>
            </a:lvl8pPr>
            <a:lvl9pPr marL="1828800" algn="l" rtl="0" eaLnBrk="1" fontAlgn="base" hangingPunct="1">
              <a:lnSpc>
                <a:spcPct val="90000"/>
              </a:lnSpc>
              <a:spcBef>
                <a:spcPct val="0"/>
              </a:spcBef>
              <a:spcAft>
                <a:spcPct val="0"/>
              </a:spcAft>
              <a:defRPr sz="2400">
                <a:solidFill>
                  <a:schemeClr val="tx1"/>
                </a:solidFill>
                <a:latin typeface="Arial" charset="0"/>
                <a:cs typeface="Arial" charset="0"/>
              </a:defRPr>
            </a:lvl9pPr>
          </a:lstStyle>
          <a:p>
            <a:pPr algn="r"/>
            <a:r>
              <a:rPr lang="en-US" sz="1800" dirty="0" err="1" smtClean="0">
                <a:solidFill>
                  <a:srgbClr val="333333"/>
                </a:solidFill>
                <a:latin typeface="Arial" charset="0"/>
                <a:cs typeface="Arial" charset="0"/>
              </a:rPr>
              <a:t>Indústria</a:t>
            </a:r>
            <a:r>
              <a:rPr lang="en-US" sz="1800" dirty="0" smtClean="0">
                <a:solidFill>
                  <a:srgbClr val="333333"/>
                </a:solidFill>
                <a:latin typeface="Arial" charset="0"/>
                <a:cs typeface="Arial" charset="0"/>
              </a:rPr>
              <a:t> </a:t>
            </a:r>
            <a:r>
              <a:rPr lang="en-US" sz="1800" dirty="0" err="1" smtClean="0">
                <a:solidFill>
                  <a:srgbClr val="333333"/>
                </a:solidFill>
                <a:latin typeface="Arial" charset="0"/>
                <a:cs typeface="Arial" charset="0"/>
              </a:rPr>
              <a:t>Alimentícia</a:t>
            </a:r>
            <a:r>
              <a:rPr lang="en-US" sz="1800" dirty="0" smtClean="0">
                <a:solidFill>
                  <a:srgbClr val="333333"/>
                </a:solidFill>
                <a:latin typeface="Arial" charset="0"/>
                <a:cs typeface="Arial" charset="0"/>
              </a:rPr>
              <a:t>/ </a:t>
            </a:r>
            <a:r>
              <a:rPr lang="en-US" sz="1800" dirty="0" err="1" smtClean="0">
                <a:solidFill>
                  <a:srgbClr val="333333"/>
                </a:solidFill>
                <a:latin typeface="Arial" charset="0"/>
                <a:cs typeface="Arial" charset="0"/>
              </a:rPr>
              <a:t>Laticínios</a:t>
            </a:r>
            <a:r>
              <a:rPr lang="en-US" sz="1100" dirty="0">
                <a:solidFill>
                  <a:srgbClr val="333333"/>
                </a:solidFill>
                <a:latin typeface="Arial" charset="0"/>
                <a:cs typeface="Arial" charset="0"/>
              </a:rPr>
              <a:t/>
            </a:r>
            <a:br>
              <a:rPr lang="en-US" sz="1100" dirty="0">
                <a:solidFill>
                  <a:srgbClr val="333333"/>
                </a:solidFill>
                <a:latin typeface="Arial" charset="0"/>
                <a:cs typeface="Arial" charset="0"/>
              </a:rPr>
            </a:br>
            <a:endParaRPr lang="en-GB" sz="1800" dirty="0">
              <a:solidFill>
                <a:srgbClr val="333333"/>
              </a:solidFill>
              <a:latin typeface="Arial" charset="0"/>
              <a:cs typeface="Arial" charset="0"/>
            </a:endParaRPr>
          </a:p>
        </p:txBody>
      </p:sp>
      <p:sp>
        <p:nvSpPr>
          <p:cNvPr id="47" name="Action Button: Custom 46">
            <a:hlinkClick r:id="" action="ppaction://noaction" highlightClick="1"/>
          </p:cNvPr>
          <p:cNvSpPr/>
          <p:nvPr/>
        </p:nvSpPr>
        <p:spPr>
          <a:xfrm>
            <a:off x="5086656" y="5193760"/>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47" tIns="17176" rIns="87256" bIns="43630" rtlCol="0" anchor="ctr"/>
          <a:lstStyle/>
          <a:p>
            <a:pPr algn="ctr"/>
            <a:endParaRPr lang="en-GB" sz="1100" dirty="0">
              <a:solidFill>
                <a:srgbClr val="333333"/>
              </a:solidFill>
            </a:endParaRPr>
          </a:p>
        </p:txBody>
      </p:sp>
      <p:sp>
        <p:nvSpPr>
          <p:cNvPr id="48" name="TextBox 47"/>
          <p:cNvSpPr txBox="1"/>
          <p:nvPr/>
        </p:nvSpPr>
        <p:spPr>
          <a:xfrm>
            <a:off x="5194657" y="5116956"/>
            <a:ext cx="1235802" cy="257389"/>
          </a:xfrm>
          <a:prstGeom prst="rect">
            <a:avLst/>
          </a:prstGeom>
          <a:noFill/>
        </p:spPr>
        <p:txBody>
          <a:bodyPr wrap="none" lIns="87256" tIns="43630" rIns="87256" bIns="43630" rtlCol="0">
            <a:spAutoFit/>
          </a:bodyPr>
          <a:lstStyle/>
          <a:p>
            <a:r>
              <a:rPr lang="en-US" sz="1100" dirty="0" err="1" smtClean="0">
                <a:solidFill>
                  <a:srgbClr val="333333"/>
                </a:solidFill>
              </a:rPr>
              <a:t>Danos</a:t>
            </a:r>
            <a:r>
              <a:rPr lang="en-US" sz="1100" dirty="0" smtClean="0">
                <a:solidFill>
                  <a:srgbClr val="333333"/>
                </a:solidFill>
              </a:rPr>
              <a:t> </a:t>
            </a:r>
            <a:r>
              <a:rPr lang="en-US" sz="1100" dirty="0" err="1" smtClean="0">
                <a:solidFill>
                  <a:srgbClr val="333333"/>
                </a:solidFill>
              </a:rPr>
              <a:t>Corporais</a:t>
            </a:r>
            <a:endParaRPr lang="en-US" sz="1100" dirty="0">
              <a:solidFill>
                <a:srgbClr val="333333"/>
              </a:solidFill>
            </a:endParaRPr>
          </a:p>
        </p:txBody>
      </p:sp>
      <p:sp>
        <p:nvSpPr>
          <p:cNvPr id="50" name="TextBox 49"/>
          <p:cNvSpPr txBox="1"/>
          <p:nvPr/>
        </p:nvSpPr>
        <p:spPr>
          <a:xfrm>
            <a:off x="5194657" y="5300768"/>
            <a:ext cx="1195726" cy="257389"/>
          </a:xfrm>
          <a:prstGeom prst="rect">
            <a:avLst/>
          </a:prstGeom>
          <a:noFill/>
        </p:spPr>
        <p:txBody>
          <a:bodyPr wrap="none" lIns="87256" tIns="43630" rIns="87256" bIns="43630" rtlCol="0">
            <a:spAutoFit/>
          </a:bodyPr>
          <a:lstStyle/>
          <a:p>
            <a:r>
              <a:rPr lang="en-US" sz="1100" dirty="0" err="1" smtClean="0">
                <a:solidFill>
                  <a:srgbClr val="333333"/>
                </a:solidFill>
              </a:rPr>
              <a:t>Danos</a:t>
            </a:r>
            <a:r>
              <a:rPr lang="en-US" sz="1100" dirty="0" smtClean="0">
                <a:solidFill>
                  <a:srgbClr val="333333"/>
                </a:solidFill>
              </a:rPr>
              <a:t> </a:t>
            </a:r>
            <a:r>
              <a:rPr lang="en-US" sz="1100" dirty="0" err="1" smtClean="0">
                <a:solidFill>
                  <a:srgbClr val="333333"/>
                </a:solidFill>
              </a:rPr>
              <a:t>Materiais</a:t>
            </a:r>
            <a:endParaRPr lang="en-US" sz="1100" dirty="0">
              <a:solidFill>
                <a:srgbClr val="333333"/>
              </a:solidFill>
            </a:endParaRPr>
          </a:p>
        </p:txBody>
      </p:sp>
      <p:sp>
        <p:nvSpPr>
          <p:cNvPr id="52" name="TextBox 51"/>
          <p:cNvSpPr txBox="1"/>
          <p:nvPr/>
        </p:nvSpPr>
        <p:spPr>
          <a:xfrm>
            <a:off x="5194657" y="5485798"/>
            <a:ext cx="1533960" cy="257389"/>
          </a:xfrm>
          <a:prstGeom prst="rect">
            <a:avLst/>
          </a:prstGeom>
          <a:noFill/>
        </p:spPr>
        <p:txBody>
          <a:bodyPr wrap="none" lIns="87256" tIns="43630" rIns="87256" bIns="43630" rtlCol="0">
            <a:spAutoFit/>
          </a:bodyPr>
          <a:lstStyle/>
          <a:p>
            <a:r>
              <a:rPr lang="en-US" sz="1100" dirty="0" err="1" smtClean="0">
                <a:solidFill>
                  <a:srgbClr val="333333"/>
                </a:solidFill>
              </a:rPr>
              <a:t>Prejuízos</a:t>
            </a:r>
            <a:r>
              <a:rPr lang="en-US" sz="1100" dirty="0" smtClean="0">
                <a:solidFill>
                  <a:srgbClr val="333333"/>
                </a:solidFill>
              </a:rPr>
              <a:t> </a:t>
            </a:r>
            <a:r>
              <a:rPr lang="en-US" sz="1100" dirty="0" err="1" smtClean="0">
                <a:solidFill>
                  <a:srgbClr val="333333"/>
                </a:solidFill>
              </a:rPr>
              <a:t>Financeiros</a:t>
            </a:r>
            <a:endParaRPr lang="en-US" sz="1100" dirty="0">
              <a:solidFill>
                <a:srgbClr val="333333"/>
              </a:solidFill>
            </a:endParaRPr>
          </a:p>
        </p:txBody>
      </p:sp>
      <p:sp>
        <p:nvSpPr>
          <p:cNvPr id="54" name="TextBox 53"/>
          <p:cNvSpPr txBox="1"/>
          <p:nvPr/>
        </p:nvSpPr>
        <p:spPr>
          <a:xfrm>
            <a:off x="5194378" y="5670603"/>
            <a:ext cx="1572432" cy="257389"/>
          </a:xfrm>
          <a:prstGeom prst="rect">
            <a:avLst/>
          </a:prstGeom>
          <a:noFill/>
        </p:spPr>
        <p:txBody>
          <a:bodyPr wrap="none" lIns="87256" tIns="43630" rIns="87256" bIns="43630" rtlCol="0">
            <a:spAutoFit/>
          </a:bodyPr>
          <a:lstStyle/>
          <a:p>
            <a:r>
              <a:rPr lang="en-US" sz="1100" dirty="0" err="1" smtClean="0">
                <a:solidFill>
                  <a:srgbClr val="333333"/>
                </a:solidFill>
              </a:rPr>
              <a:t>Despesas</a:t>
            </a:r>
            <a:r>
              <a:rPr lang="en-US" sz="1100" dirty="0" smtClean="0">
                <a:solidFill>
                  <a:srgbClr val="333333"/>
                </a:solidFill>
              </a:rPr>
              <a:t> de </a:t>
            </a:r>
            <a:r>
              <a:rPr lang="en-US" sz="1100" dirty="0" err="1" smtClean="0">
                <a:solidFill>
                  <a:srgbClr val="333333"/>
                </a:solidFill>
              </a:rPr>
              <a:t>Limpeza</a:t>
            </a:r>
            <a:endParaRPr lang="en-US" sz="1100" dirty="0">
              <a:solidFill>
                <a:srgbClr val="333333"/>
              </a:solidFill>
            </a:endParaRPr>
          </a:p>
        </p:txBody>
      </p:sp>
      <p:sp>
        <p:nvSpPr>
          <p:cNvPr id="56" name="TextBox 55"/>
          <p:cNvSpPr txBox="1"/>
          <p:nvPr/>
        </p:nvSpPr>
        <p:spPr>
          <a:xfrm>
            <a:off x="6840242" y="4915331"/>
            <a:ext cx="2088599" cy="257389"/>
          </a:xfrm>
          <a:prstGeom prst="rect">
            <a:avLst/>
          </a:prstGeom>
          <a:noFill/>
        </p:spPr>
        <p:txBody>
          <a:bodyPr wrap="none" lIns="87256" tIns="43630" rIns="87256" bIns="43630" rtlCol="0">
            <a:spAutoFit/>
          </a:bodyPr>
          <a:lstStyle/>
          <a:p>
            <a:r>
              <a:rPr lang="en-US" sz="1100" dirty="0" err="1" smtClean="0">
                <a:solidFill>
                  <a:srgbClr val="333333"/>
                </a:solidFill>
              </a:rPr>
              <a:t>Prejuízos</a:t>
            </a:r>
            <a:r>
              <a:rPr lang="en-US" sz="1100" dirty="0" smtClean="0">
                <a:solidFill>
                  <a:srgbClr val="333333"/>
                </a:solidFill>
              </a:rPr>
              <a:t> </a:t>
            </a:r>
            <a:r>
              <a:rPr lang="en-US" sz="1100" dirty="0" err="1" smtClean="0">
                <a:solidFill>
                  <a:srgbClr val="333333"/>
                </a:solidFill>
              </a:rPr>
              <a:t>ao</a:t>
            </a:r>
            <a:r>
              <a:rPr lang="en-US" sz="1100" dirty="0" smtClean="0">
                <a:solidFill>
                  <a:srgbClr val="333333"/>
                </a:solidFill>
              </a:rPr>
              <a:t> </a:t>
            </a:r>
            <a:r>
              <a:rPr lang="en-US" sz="1100" dirty="0" err="1" smtClean="0">
                <a:solidFill>
                  <a:srgbClr val="333333"/>
                </a:solidFill>
              </a:rPr>
              <a:t>próprio</a:t>
            </a:r>
            <a:r>
              <a:rPr lang="en-US" sz="1100" dirty="0" smtClean="0">
                <a:solidFill>
                  <a:srgbClr val="333333"/>
                </a:solidFill>
              </a:rPr>
              <a:t> </a:t>
            </a:r>
            <a:r>
              <a:rPr lang="en-US" sz="1100" dirty="0" err="1" smtClean="0">
                <a:solidFill>
                  <a:srgbClr val="333333"/>
                </a:solidFill>
              </a:rPr>
              <a:t>Segurado</a:t>
            </a:r>
            <a:endParaRPr lang="en-US" sz="1100" dirty="0">
              <a:solidFill>
                <a:srgbClr val="333333"/>
              </a:solidFill>
            </a:endParaRPr>
          </a:p>
        </p:txBody>
      </p:sp>
      <p:sp>
        <p:nvSpPr>
          <p:cNvPr id="58" name="TextBox 57"/>
          <p:cNvSpPr txBox="1"/>
          <p:nvPr/>
        </p:nvSpPr>
        <p:spPr>
          <a:xfrm>
            <a:off x="7091112" y="5115963"/>
            <a:ext cx="1699069" cy="257389"/>
          </a:xfrm>
          <a:prstGeom prst="rect">
            <a:avLst/>
          </a:prstGeom>
          <a:noFill/>
        </p:spPr>
        <p:txBody>
          <a:bodyPr wrap="none" lIns="87256" tIns="43630" rIns="87256" bIns="43630" rtlCol="0">
            <a:spAutoFit/>
          </a:bodyPr>
          <a:lstStyle/>
          <a:p>
            <a:r>
              <a:rPr lang="en-US" sz="1100" dirty="0" err="1" smtClean="0">
                <a:solidFill>
                  <a:srgbClr val="333333"/>
                </a:solidFill>
              </a:rPr>
              <a:t>Despesas</a:t>
            </a:r>
            <a:r>
              <a:rPr lang="en-US" sz="1100" dirty="0" smtClean="0">
                <a:solidFill>
                  <a:srgbClr val="333333"/>
                </a:solidFill>
              </a:rPr>
              <a:t> </a:t>
            </a:r>
            <a:r>
              <a:rPr lang="en-US" sz="1100" dirty="0" err="1" smtClean="0">
                <a:solidFill>
                  <a:srgbClr val="333333"/>
                </a:solidFill>
              </a:rPr>
              <a:t>Emergenciais</a:t>
            </a:r>
            <a:endParaRPr lang="en-US" sz="1100" dirty="0">
              <a:solidFill>
                <a:srgbClr val="333333"/>
              </a:solidFill>
            </a:endParaRPr>
          </a:p>
        </p:txBody>
      </p:sp>
      <p:sp>
        <p:nvSpPr>
          <p:cNvPr id="60" name="TextBox 59"/>
          <p:cNvSpPr txBox="1"/>
          <p:nvPr/>
        </p:nvSpPr>
        <p:spPr>
          <a:xfrm>
            <a:off x="7091110" y="5301761"/>
            <a:ext cx="1453810" cy="257389"/>
          </a:xfrm>
          <a:prstGeom prst="rect">
            <a:avLst/>
          </a:prstGeom>
          <a:noFill/>
        </p:spPr>
        <p:txBody>
          <a:bodyPr wrap="none" lIns="87256" tIns="43630" rIns="87256" bIns="43630" rtlCol="0">
            <a:spAutoFit/>
          </a:bodyPr>
          <a:lstStyle/>
          <a:p>
            <a:r>
              <a:rPr lang="en-US" sz="1100" dirty="0" err="1" smtClean="0">
                <a:solidFill>
                  <a:srgbClr val="333333"/>
                </a:solidFill>
              </a:rPr>
              <a:t>Custos</a:t>
            </a:r>
            <a:r>
              <a:rPr lang="en-US" sz="1100" dirty="0" smtClean="0">
                <a:solidFill>
                  <a:srgbClr val="333333"/>
                </a:solidFill>
              </a:rPr>
              <a:t> de </a:t>
            </a:r>
            <a:r>
              <a:rPr lang="en-US" sz="1100" dirty="0" err="1" smtClean="0">
                <a:solidFill>
                  <a:srgbClr val="333333"/>
                </a:solidFill>
              </a:rPr>
              <a:t>Mitigação</a:t>
            </a:r>
            <a:endParaRPr lang="en-US" sz="1100" dirty="0">
              <a:solidFill>
                <a:srgbClr val="333333"/>
              </a:solidFill>
            </a:endParaRPr>
          </a:p>
        </p:txBody>
      </p:sp>
      <p:sp>
        <p:nvSpPr>
          <p:cNvPr id="62" name="TextBox 61"/>
          <p:cNvSpPr txBox="1"/>
          <p:nvPr/>
        </p:nvSpPr>
        <p:spPr>
          <a:xfrm>
            <a:off x="7091112" y="5486566"/>
            <a:ext cx="1572432" cy="257389"/>
          </a:xfrm>
          <a:prstGeom prst="rect">
            <a:avLst/>
          </a:prstGeom>
          <a:noFill/>
        </p:spPr>
        <p:txBody>
          <a:bodyPr wrap="none" lIns="87256" tIns="43630" rIns="87256" bIns="43630" rtlCol="0">
            <a:spAutoFit/>
          </a:bodyPr>
          <a:lstStyle/>
          <a:p>
            <a:r>
              <a:rPr lang="en-US" sz="1100" dirty="0" err="1" smtClean="0">
                <a:solidFill>
                  <a:srgbClr val="333333"/>
                </a:solidFill>
              </a:rPr>
              <a:t>Despesas</a:t>
            </a:r>
            <a:r>
              <a:rPr lang="en-US" sz="1100" dirty="0" smtClean="0">
                <a:solidFill>
                  <a:srgbClr val="333333"/>
                </a:solidFill>
              </a:rPr>
              <a:t> de </a:t>
            </a:r>
            <a:r>
              <a:rPr lang="en-US" sz="1100" dirty="0" err="1" smtClean="0">
                <a:solidFill>
                  <a:srgbClr val="333333"/>
                </a:solidFill>
              </a:rPr>
              <a:t>Limpeza</a:t>
            </a:r>
            <a:endParaRPr lang="en-US" sz="1100" dirty="0">
              <a:solidFill>
                <a:srgbClr val="333333"/>
              </a:solidFill>
            </a:endParaRPr>
          </a:p>
        </p:txBody>
      </p:sp>
      <p:sp>
        <p:nvSpPr>
          <p:cNvPr id="67" name="TextBox 66"/>
          <p:cNvSpPr txBox="1"/>
          <p:nvPr/>
        </p:nvSpPr>
        <p:spPr>
          <a:xfrm>
            <a:off x="7091111" y="5671371"/>
            <a:ext cx="1304730" cy="257389"/>
          </a:xfrm>
          <a:prstGeom prst="rect">
            <a:avLst/>
          </a:prstGeom>
          <a:noFill/>
        </p:spPr>
        <p:txBody>
          <a:bodyPr wrap="none" lIns="87256" tIns="43630" rIns="87256" bIns="43630" rtlCol="0">
            <a:spAutoFit/>
          </a:bodyPr>
          <a:lstStyle/>
          <a:p>
            <a:r>
              <a:rPr lang="en-US" sz="1100" dirty="0" err="1" smtClean="0">
                <a:solidFill>
                  <a:srgbClr val="333333"/>
                </a:solidFill>
              </a:rPr>
              <a:t>Lucros</a:t>
            </a:r>
            <a:r>
              <a:rPr lang="en-US" sz="1100" dirty="0" smtClean="0">
                <a:solidFill>
                  <a:srgbClr val="333333"/>
                </a:solidFill>
              </a:rPr>
              <a:t> </a:t>
            </a:r>
            <a:r>
              <a:rPr lang="en-US" sz="1100" dirty="0" err="1" smtClean="0">
                <a:solidFill>
                  <a:srgbClr val="333333"/>
                </a:solidFill>
              </a:rPr>
              <a:t>Cessantes</a:t>
            </a:r>
            <a:endParaRPr lang="en-US" sz="1100" dirty="0">
              <a:solidFill>
                <a:srgbClr val="333333"/>
              </a:solidFill>
            </a:endParaRPr>
          </a:p>
        </p:txBody>
      </p:sp>
      <p:sp>
        <p:nvSpPr>
          <p:cNvPr id="69" name="TextBox 68"/>
          <p:cNvSpPr txBox="1"/>
          <p:nvPr/>
        </p:nvSpPr>
        <p:spPr>
          <a:xfrm>
            <a:off x="6840240" y="5915391"/>
            <a:ext cx="1947535" cy="257389"/>
          </a:xfrm>
          <a:prstGeom prst="rect">
            <a:avLst/>
          </a:prstGeom>
          <a:noFill/>
        </p:spPr>
        <p:txBody>
          <a:bodyPr wrap="none" lIns="87256" tIns="43630" rIns="87256" bIns="43630" rtlCol="0">
            <a:spAutoFit/>
          </a:bodyPr>
          <a:lstStyle/>
          <a:p>
            <a:r>
              <a:rPr lang="en-US" sz="1100" dirty="0" err="1" smtClean="0">
                <a:solidFill>
                  <a:srgbClr val="333333"/>
                </a:solidFill>
              </a:rPr>
              <a:t>Danos</a:t>
            </a:r>
            <a:r>
              <a:rPr lang="en-US" sz="1100" dirty="0" smtClean="0">
                <a:solidFill>
                  <a:srgbClr val="333333"/>
                </a:solidFill>
              </a:rPr>
              <a:t> a </a:t>
            </a:r>
            <a:r>
              <a:rPr lang="en-US" sz="1100" dirty="0" err="1" smtClean="0">
                <a:solidFill>
                  <a:srgbClr val="333333"/>
                </a:solidFill>
              </a:rPr>
              <a:t>Recursos</a:t>
            </a:r>
            <a:r>
              <a:rPr lang="en-US" sz="1100" dirty="0" smtClean="0">
                <a:solidFill>
                  <a:srgbClr val="333333"/>
                </a:solidFill>
              </a:rPr>
              <a:t> </a:t>
            </a:r>
            <a:r>
              <a:rPr lang="en-US" sz="1100" dirty="0" err="1" smtClean="0">
                <a:solidFill>
                  <a:srgbClr val="333333"/>
                </a:solidFill>
              </a:rPr>
              <a:t>Naturais</a:t>
            </a:r>
            <a:endParaRPr lang="en-US" sz="1100" dirty="0">
              <a:solidFill>
                <a:srgbClr val="333333"/>
              </a:solidFill>
            </a:endParaRPr>
          </a:p>
        </p:txBody>
      </p:sp>
      <p:sp>
        <p:nvSpPr>
          <p:cNvPr id="38" name="TextBox 37"/>
          <p:cNvSpPr txBox="1"/>
          <p:nvPr/>
        </p:nvSpPr>
        <p:spPr>
          <a:xfrm>
            <a:off x="4716016" y="4653136"/>
            <a:ext cx="2970251" cy="272778"/>
          </a:xfrm>
          <a:prstGeom prst="rect">
            <a:avLst/>
          </a:prstGeom>
          <a:noFill/>
        </p:spPr>
        <p:txBody>
          <a:bodyPr wrap="none" lIns="87256" tIns="43630" rIns="87256" bIns="43630" rtlCol="0">
            <a:spAutoFit/>
          </a:bodyPr>
          <a:lstStyle/>
          <a:p>
            <a:r>
              <a:rPr lang="en-US" sz="1200" dirty="0" err="1" smtClean="0">
                <a:solidFill>
                  <a:srgbClr val="333333"/>
                </a:solidFill>
              </a:rPr>
              <a:t>Cobertura</a:t>
            </a:r>
            <a:r>
              <a:rPr lang="en-US" sz="1200" dirty="0" smtClean="0">
                <a:solidFill>
                  <a:srgbClr val="333333"/>
                </a:solidFill>
              </a:rPr>
              <a:t> de </a:t>
            </a:r>
            <a:r>
              <a:rPr lang="en-US" sz="1200" dirty="0" err="1" smtClean="0">
                <a:solidFill>
                  <a:srgbClr val="333333"/>
                </a:solidFill>
              </a:rPr>
              <a:t>seguro</a:t>
            </a:r>
            <a:r>
              <a:rPr lang="en-US" sz="1200" dirty="0" smtClean="0">
                <a:solidFill>
                  <a:srgbClr val="333333"/>
                </a:solidFill>
              </a:rPr>
              <a:t> </a:t>
            </a:r>
            <a:r>
              <a:rPr lang="en-US" sz="1200" dirty="0" err="1" smtClean="0">
                <a:solidFill>
                  <a:srgbClr val="333333"/>
                </a:solidFill>
              </a:rPr>
              <a:t>ambiental</a:t>
            </a:r>
            <a:r>
              <a:rPr lang="en-US" sz="1200" dirty="0" smtClean="0">
                <a:solidFill>
                  <a:srgbClr val="333333"/>
                </a:solidFill>
              </a:rPr>
              <a:t> </a:t>
            </a:r>
            <a:r>
              <a:rPr lang="en-US" sz="1200" dirty="0" err="1" smtClean="0">
                <a:solidFill>
                  <a:srgbClr val="333333"/>
                </a:solidFill>
              </a:rPr>
              <a:t>aplicável</a:t>
            </a:r>
            <a:r>
              <a:rPr lang="en-US" sz="1200" dirty="0" smtClean="0">
                <a:solidFill>
                  <a:srgbClr val="333333"/>
                </a:solidFill>
              </a:rPr>
              <a:t>:</a:t>
            </a:r>
            <a:endParaRPr lang="en-US" sz="1200" dirty="0">
              <a:solidFill>
                <a:srgbClr val="333333"/>
              </a:solidFill>
            </a:endParaRPr>
          </a:p>
        </p:txBody>
      </p:sp>
      <p:sp>
        <p:nvSpPr>
          <p:cNvPr id="39" name="Title 1"/>
          <p:cNvSpPr txBox="1">
            <a:spLocks/>
          </p:cNvSpPr>
          <p:nvPr/>
        </p:nvSpPr>
        <p:spPr bwMode="auto">
          <a:xfrm>
            <a:off x="4644008" y="620540"/>
            <a:ext cx="4248472" cy="2076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400" kern="1200">
                <a:solidFill>
                  <a:schemeClr val="tx1"/>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2400">
                <a:solidFill>
                  <a:schemeClr val="tx1"/>
                </a:solidFill>
                <a:latin typeface="Arial" charset="0"/>
                <a:cs typeface="Arial" charset="0"/>
              </a:defRPr>
            </a:lvl2pPr>
            <a:lvl3pPr algn="l" rtl="0" eaLnBrk="1" fontAlgn="base" hangingPunct="1">
              <a:lnSpc>
                <a:spcPct val="90000"/>
              </a:lnSpc>
              <a:spcBef>
                <a:spcPct val="0"/>
              </a:spcBef>
              <a:spcAft>
                <a:spcPct val="0"/>
              </a:spcAft>
              <a:defRPr sz="2400">
                <a:solidFill>
                  <a:schemeClr val="tx1"/>
                </a:solidFill>
                <a:latin typeface="Arial" charset="0"/>
                <a:cs typeface="Arial" charset="0"/>
              </a:defRPr>
            </a:lvl3pPr>
            <a:lvl4pPr algn="l" rtl="0" eaLnBrk="1" fontAlgn="base" hangingPunct="1">
              <a:lnSpc>
                <a:spcPct val="90000"/>
              </a:lnSpc>
              <a:spcBef>
                <a:spcPct val="0"/>
              </a:spcBef>
              <a:spcAft>
                <a:spcPct val="0"/>
              </a:spcAft>
              <a:defRPr sz="2400">
                <a:solidFill>
                  <a:schemeClr val="tx1"/>
                </a:solidFill>
                <a:latin typeface="Arial" charset="0"/>
                <a:cs typeface="Arial" charset="0"/>
              </a:defRPr>
            </a:lvl4pPr>
            <a:lvl5pPr algn="l" rtl="0" eaLnBrk="1" fontAlgn="base" hangingPunct="1">
              <a:lnSpc>
                <a:spcPct val="90000"/>
              </a:lnSpc>
              <a:spcBef>
                <a:spcPct val="0"/>
              </a:spcBef>
              <a:spcAft>
                <a:spcPct val="0"/>
              </a:spcAft>
              <a:defRPr sz="2400">
                <a:solidFill>
                  <a:schemeClr val="tx1"/>
                </a:solidFill>
                <a:latin typeface="Arial" charset="0"/>
                <a:cs typeface="Arial" charset="0"/>
              </a:defRPr>
            </a:lvl5pPr>
            <a:lvl6pPr marL="457200" algn="l" rtl="0" eaLnBrk="1" fontAlgn="base" hangingPunct="1">
              <a:lnSpc>
                <a:spcPct val="90000"/>
              </a:lnSpc>
              <a:spcBef>
                <a:spcPct val="0"/>
              </a:spcBef>
              <a:spcAft>
                <a:spcPct val="0"/>
              </a:spcAft>
              <a:defRPr sz="2400">
                <a:solidFill>
                  <a:schemeClr val="tx1"/>
                </a:solidFill>
                <a:latin typeface="Arial" charset="0"/>
                <a:cs typeface="Arial" charset="0"/>
              </a:defRPr>
            </a:lvl6pPr>
            <a:lvl7pPr marL="914400" algn="l" rtl="0" eaLnBrk="1" fontAlgn="base" hangingPunct="1">
              <a:lnSpc>
                <a:spcPct val="90000"/>
              </a:lnSpc>
              <a:spcBef>
                <a:spcPct val="0"/>
              </a:spcBef>
              <a:spcAft>
                <a:spcPct val="0"/>
              </a:spcAft>
              <a:defRPr sz="2400">
                <a:solidFill>
                  <a:schemeClr val="tx1"/>
                </a:solidFill>
                <a:latin typeface="Arial" charset="0"/>
                <a:cs typeface="Arial" charset="0"/>
              </a:defRPr>
            </a:lvl7pPr>
            <a:lvl8pPr marL="1371600" algn="l" rtl="0" eaLnBrk="1" fontAlgn="base" hangingPunct="1">
              <a:lnSpc>
                <a:spcPct val="90000"/>
              </a:lnSpc>
              <a:spcBef>
                <a:spcPct val="0"/>
              </a:spcBef>
              <a:spcAft>
                <a:spcPct val="0"/>
              </a:spcAft>
              <a:defRPr sz="2400">
                <a:solidFill>
                  <a:schemeClr val="tx1"/>
                </a:solidFill>
                <a:latin typeface="Arial" charset="0"/>
                <a:cs typeface="Arial" charset="0"/>
              </a:defRPr>
            </a:lvl8pPr>
            <a:lvl9pPr marL="1828800" algn="l" rtl="0" eaLnBrk="1" fontAlgn="base" hangingPunct="1">
              <a:lnSpc>
                <a:spcPct val="90000"/>
              </a:lnSpc>
              <a:spcBef>
                <a:spcPct val="0"/>
              </a:spcBef>
              <a:spcAft>
                <a:spcPct val="0"/>
              </a:spcAft>
              <a:defRPr sz="2400">
                <a:solidFill>
                  <a:schemeClr val="tx1"/>
                </a:solidFill>
                <a:latin typeface="Arial" charset="0"/>
                <a:cs typeface="Arial" charset="0"/>
              </a:defRPr>
            </a:lvl9pPr>
          </a:lstStyle>
          <a:p>
            <a:pPr algn="r"/>
            <a:r>
              <a:rPr lang="en-US" sz="1200" dirty="0" err="1" smtClean="0">
                <a:solidFill>
                  <a:srgbClr val="993333"/>
                </a:solidFill>
                <a:latin typeface="Arial" charset="0"/>
                <a:cs typeface="Arial" charset="0"/>
              </a:rPr>
              <a:t>Poluição</a:t>
            </a:r>
            <a:r>
              <a:rPr lang="en-US" sz="1200" dirty="0" smtClean="0">
                <a:solidFill>
                  <a:srgbClr val="993333"/>
                </a:solidFill>
                <a:latin typeface="Arial" charset="0"/>
                <a:cs typeface="Arial" charset="0"/>
              </a:rPr>
              <a:t> </a:t>
            </a:r>
            <a:r>
              <a:rPr lang="en-US" sz="1200" dirty="0" err="1" smtClean="0">
                <a:solidFill>
                  <a:srgbClr val="993333"/>
                </a:solidFill>
                <a:latin typeface="Arial" charset="0"/>
                <a:cs typeface="Arial" charset="0"/>
              </a:rPr>
              <a:t>Súbita</a:t>
            </a:r>
            <a:r>
              <a:rPr lang="en-US" sz="1200" dirty="0" smtClean="0">
                <a:solidFill>
                  <a:srgbClr val="993333"/>
                </a:solidFill>
                <a:latin typeface="Arial" charset="0"/>
                <a:cs typeface="Arial" charset="0"/>
              </a:rPr>
              <a:t> e </a:t>
            </a:r>
            <a:r>
              <a:rPr lang="en-US" sz="1200" dirty="0" err="1" smtClean="0">
                <a:solidFill>
                  <a:srgbClr val="993333"/>
                </a:solidFill>
                <a:latin typeface="Arial" charset="0"/>
                <a:cs typeface="Arial" charset="0"/>
              </a:rPr>
              <a:t>Acidental</a:t>
            </a:r>
            <a:r>
              <a:rPr lang="en-US" sz="1800" dirty="0">
                <a:solidFill>
                  <a:srgbClr val="333333"/>
                </a:solidFill>
                <a:latin typeface="Arial" charset="0"/>
                <a:cs typeface="Arial" charset="0"/>
              </a:rPr>
              <a:t/>
            </a:r>
            <a:br>
              <a:rPr lang="en-US" sz="1800" dirty="0">
                <a:solidFill>
                  <a:srgbClr val="333333"/>
                </a:solidFill>
                <a:latin typeface="Arial" charset="0"/>
                <a:cs typeface="Arial" charset="0"/>
              </a:rPr>
            </a:br>
            <a:r>
              <a:rPr lang="en-US" sz="1800" dirty="0">
                <a:solidFill>
                  <a:srgbClr val="333333"/>
                </a:solidFill>
                <a:latin typeface="Arial" charset="0"/>
                <a:cs typeface="Arial" charset="0"/>
              </a:rPr>
              <a:t/>
            </a:r>
            <a:br>
              <a:rPr lang="en-US" sz="1800" dirty="0">
                <a:solidFill>
                  <a:srgbClr val="333333"/>
                </a:solidFill>
                <a:latin typeface="Arial" charset="0"/>
                <a:cs typeface="Arial" charset="0"/>
              </a:rPr>
            </a:br>
            <a:r>
              <a:rPr lang="en-US" sz="1800" dirty="0">
                <a:solidFill>
                  <a:srgbClr val="333333"/>
                </a:solidFill>
                <a:latin typeface="Arial" charset="0"/>
                <a:cs typeface="Arial" charset="0"/>
              </a:rPr>
              <a:t/>
            </a:r>
            <a:br>
              <a:rPr lang="en-US" sz="1800" dirty="0">
                <a:solidFill>
                  <a:srgbClr val="333333"/>
                </a:solidFill>
                <a:latin typeface="Arial" charset="0"/>
                <a:cs typeface="Arial" charset="0"/>
              </a:rPr>
            </a:br>
            <a:endParaRPr lang="en-GB" sz="1800" dirty="0">
              <a:solidFill>
                <a:srgbClr val="333333"/>
              </a:solidFill>
              <a:latin typeface="Arial" charset="0"/>
              <a:cs typeface="Arial" charset="0"/>
            </a:endParaRPr>
          </a:p>
        </p:txBody>
      </p:sp>
      <p:sp>
        <p:nvSpPr>
          <p:cNvPr id="40" name="Title 1"/>
          <p:cNvSpPr txBox="1">
            <a:spLocks/>
          </p:cNvSpPr>
          <p:nvPr/>
        </p:nvSpPr>
        <p:spPr bwMode="auto">
          <a:xfrm>
            <a:off x="159781" y="1124744"/>
            <a:ext cx="4248472" cy="2160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400" kern="1200">
                <a:solidFill>
                  <a:schemeClr val="tx1"/>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2400">
                <a:solidFill>
                  <a:schemeClr val="tx1"/>
                </a:solidFill>
                <a:latin typeface="Arial" charset="0"/>
                <a:cs typeface="Arial" charset="0"/>
              </a:defRPr>
            </a:lvl2pPr>
            <a:lvl3pPr algn="l" rtl="0" eaLnBrk="1" fontAlgn="base" hangingPunct="1">
              <a:lnSpc>
                <a:spcPct val="90000"/>
              </a:lnSpc>
              <a:spcBef>
                <a:spcPct val="0"/>
              </a:spcBef>
              <a:spcAft>
                <a:spcPct val="0"/>
              </a:spcAft>
              <a:defRPr sz="2400">
                <a:solidFill>
                  <a:schemeClr val="tx1"/>
                </a:solidFill>
                <a:latin typeface="Arial" charset="0"/>
                <a:cs typeface="Arial" charset="0"/>
              </a:defRPr>
            </a:lvl3pPr>
            <a:lvl4pPr algn="l" rtl="0" eaLnBrk="1" fontAlgn="base" hangingPunct="1">
              <a:lnSpc>
                <a:spcPct val="90000"/>
              </a:lnSpc>
              <a:spcBef>
                <a:spcPct val="0"/>
              </a:spcBef>
              <a:spcAft>
                <a:spcPct val="0"/>
              </a:spcAft>
              <a:defRPr sz="2400">
                <a:solidFill>
                  <a:schemeClr val="tx1"/>
                </a:solidFill>
                <a:latin typeface="Arial" charset="0"/>
                <a:cs typeface="Arial" charset="0"/>
              </a:defRPr>
            </a:lvl4pPr>
            <a:lvl5pPr algn="l" rtl="0" eaLnBrk="1" fontAlgn="base" hangingPunct="1">
              <a:lnSpc>
                <a:spcPct val="90000"/>
              </a:lnSpc>
              <a:spcBef>
                <a:spcPct val="0"/>
              </a:spcBef>
              <a:spcAft>
                <a:spcPct val="0"/>
              </a:spcAft>
              <a:defRPr sz="2400">
                <a:solidFill>
                  <a:schemeClr val="tx1"/>
                </a:solidFill>
                <a:latin typeface="Arial" charset="0"/>
                <a:cs typeface="Arial" charset="0"/>
              </a:defRPr>
            </a:lvl5pPr>
            <a:lvl6pPr marL="457200" algn="l" rtl="0" eaLnBrk="1" fontAlgn="base" hangingPunct="1">
              <a:lnSpc>
                <a:spcPct val="90000"/>
              </a:lnSpc>
              <a:spcBef>
                <a:spcPct val="0"/>
              </a:spcBef>
              <a:spcAft>
                <a:spcPct val="0"/>
              </a:spcAft>
              <a:defRPr sz="2400">
                <a:solidFill>
                  <a:schemeClr val="tx1"/>
                </a:solidFill>
                <a:latin typeface="Arial" charset="0"/>
                <a:cs typeface="Arial" charset="0"/>
              </a:defRPr>
            </a:lvl6pPr>
            <a:lvl7pPr marL="914400" algn="l" rtl="0" eaLnBrk="1" fontAlgn="base" hangingPunct="1">
              <a:lnSpc>
                <a:spcPct val="90000"/>
              </a:lnSpc>
              <a:spcBef>
                <a:spcPct val="0"/>
              </a:spcBef>
              <a:spcAft>
                <a:spcPct val="0"/>
              </a:spcAft>
              <a:defRPr sz="2400">
                <a:solidFill>
                  <a:schemeClr val="tx1"/>
                </a:solidFill>
                <a:latin typeface="Arial" charset="0"/>
                <a:cs typeface="Arial" charset="0"/>
              </a:defRPr>
            </a:lvl7pPr>
            <a:lvl8pPr marL="1371600" algn="l" rtl="0" eaLnBrk="1" fontAlgn="base" hangingPunct="1">
              <a:lnSpc>
                <a:spcPct val="90000"/>
              </a:lnSpc>
              <a:spcBef>
                <a:spcPct val="0"/>
              </a:spcBef>
              <a:spcAft>
                <a:spcPct val="0"/>
              </a:spcAft>
              <a:defRPr sz="2400">
                <a:solidFill>
                  <a:schemeClr val="tx1"/>
                </a:solidFill>
                <a:latin typeface="Arial" charset="0"/>
                <a:cs typeface="Arial" charset="0"/>
              </a:defRPr>
            </a:lvl8pPr>
            <a:lvl9pPr marL="1828800" algn="l" rtl="0" eaLnBrk="1" fontAlgn="base" hangingPunct="1">
              <a:lnSpc>
                <a:spcPct val="90000"/>
              </a:lnSpc>
              <a:spcBef>
                <a:spcPct val="0"/>
              </a:spcBef>
              <a:spcAft>
                <a:spcPct val="0"/>
              </a:spcAft>
              <a:defRPr sz="2400">
                <a:solidFill>
                  <a:schemeClr val="tx1"/>
                </a:solidFill>
                <a:latin typeface="Arial" charset="0"/>
                <a:cs typeface="Arial" charset="0"/>
              </a:defRPr>
            </a:lvl9pPr>
          </a:lstStyle>
          <a:p>
            <a:r>
              <a:rPr lang="en-US" sz="1200" dirty="0" err="1" smtClean="0">
                <a:solidFill>
                  <a:srgbClr val="993333"/>
                </a:solidFill>
                <a:latin typeface="Arial" charset="0"/>
                <a:cs typeface="Arial" charset="0"/>
              </a:rPr>
              <a:t>França</a:t>
            </a:r>
            <a:r>
              <a:rPr lang="en-US" sz="1200" dirty="0" smtClean="0">
                <a:solidFill>
                  <a:srgbClr val="993333"/>
                </a:solidFill>
                <a:latin typeface="Arial" charset="0"/>
                <a:cs typeface="Arial" charset="0"/>
              </a:rPr>
              <a:t> </a:t>
            </a:r>
            <a:r>
              <a:rPr lang="en-US" sz="1200" dirty="0">
                <a:solidFill>
                  <a:srgbClr val="993333"/>
                </a:solidFill>
                <a:latin typeface="Arial" charset="0"/>
                <a:cs typeface="Arial" charset="0"/>
              </a:rPr>
              <a:t>/ </a:t>
            </a:r>
            <a:r>
              <a:rPr lang="en-US" sz="1200" dirty="0" err="1" smtClean="0">
                <a:solidFill>
                  <a:srgbClr val="993333"/>
                </a:solidFill>
                <a:latin typeface="Arial" charset="0"/>
                <a:cs typeface="Arial" charset="0"/>
              </a:rPr>
              <a:t>Maio</a:t>
            </a:r>
            <a:r>
              <a:rPr lang="en-US" sz="1200" dirty="0" smtClean="0">
                <a:solidFill>
                  <a:srgbClr val="993333"/>
                </a:solidFill>
                <a:latin typeface="Arial" charset="0"/>
                <a:cs typeface="Arial" charset="0"/>
              </a:rPr>
              <a:t> </a:t>
            </a:r>
            <a:r>
              <a:rPr lang="en-US" sz="1200" dirty="0">
                <a:solidFill>
                  <a:srgbClr val="993333"/>
                </a:solidFill>
                <a:latin typeface="Arial" charset="0"/>
                <a:cs typeface="Arial" charset="0"/>
              </a:rPr>
              <a:t>2013</a:t>
            </a:r>
            <a:endParaRPr lang="en-GB" sz="1800" dirty="0">
              <a:solidFill>
                <a:srgbClr val="333333"/>
              </a:solidFill>
              <a:latin typeface="Arial" charset="0"/>
              <a:cs typeface="Arial" charset="0"/>
            </a:endParaRPr>
          </a:p>
        </p:txBody>
      </p:sp>
      <p:pic>
        <p:nvPicPr>
          <p:cNvPr id="4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07430" y="2780931"/>
            <a:ext cx="2108693" cy="1544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86844" y="2780930"/>
            <a:ext cx="2105636" cy="1544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Fédération de pêche de la Mayenne : l'Oud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07430" y="980729"/>
            <a:ext cx="4285050" cy="1454024"/>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4712788" y="2434755"/>
            <a:ext cx="4285052" cy="246221"/>
          </a:xfrm>
          <a:prstGeom prst="rect">
            <a:avLst/>
          </a:prstGeom>
          <a:noFill/>
        </p:spPr>
        <p:txBody>
          <a:bodyPr wrap="square" lIns="87256" tIns="43630" rIns="87256" bIns="43630" rtlCol="0">
            <a:spAutoFit/>
          </a:bodyPr>
          <a:lstStyle/>
          <a:p>
            <a:pPr algn="ctr"/>
            <a:r>
              <a:rPr lang="fr-FR" sz="1000" dirty="0" smtClean="0">
                <a:solidFill>
                  <a:srgbClr val="333333"/>
                </a:solidFill>
              </a:rPr>
              <a:t>O rio</a:t>
            </a:r>
            <a:endParaRPr lang="en-GB" sz="1000" dirty="0">
              <a:solidFill>
                <a:srgbClr val="333333"/>
              </a:solidFill>
            </a:endParaRPr>
          </a:p>
        </p:txBody>
      </p:sp>
      <p:sp>
        <p:nvSpPr>
          <p:cNvPr id="53" name="TextBox 52"/>
          <p:cNvSpPr txBox="1"/>
          <p:nvPr/>
        </p:nvSpPr>
        <p:spPr>
          <a:xfrm>
            <a:off x="4716017" y="4341729"/>
            <a:ext cx="4285052" cy="246221"/>
          </a:xfrm>
          <a:prstGeom prst="rect">
            <a:avLst/>
          </a:prstGeom>
          <a:noFill/>
        </p:spPr>
        <p:txBody>
          <a:bodyPr wrap="square" lIns="87256" tIns="43630" rIns="87256" bIns="43630" rtlCol="0">
            <a:spAutoFit/>
          </a:bodyPr>
          <a:lstStyle/>
          <a:p>
            <a:pPr algn="ctr"/>
            <a:r>
              <a:rPr lang="en-GB" sz="1000" dirty="0" err="1" smtClean="0">
                <a:solidFill>
                  <a:srgbClr val="333333"/>
                </a:solidFill>
              </a:rPr>
              <a:t>Peixes</a:t>
            </a:r>
            <a:r>
              <a:rPr lang="en-GB" sz="1000" dirty="0" smtClean="0">
                <a:solidFill>
                  <a:srgbClr val="333333"/>
                </a:solidFill>
              </a:rPr>
              <a:t> </a:t>
            </a:r>
            <a:r>
              <a:rPr lang="en-GB" sz="1000" dirty="0" err="1" smtClean="0">
                <a:solidFill>
                  <a:srgbClr val="333333"/>
                </a:solidFill>
              </a:rPr>
              <a:t>mortos</a:t>
            </a:r>
            <a:endParaRPr lang="en-GB" sz="1000" dirty="0">
              <a:solidFill>
                <a:srgbClr val="333333"/>
              </a:solidFill>
            </a:endParaRPr>
          </a:p>
        </p:txBody>
      </p:sp>
      <p:sp>
        <p:nvSpPr>
          <p:cNvPr id="42" name="Title 1"/>
          <p:cNvSpPr txBox="1">
            <a:spLocks/>
          </p:cNvSpPr>
          <p:nvPr/>
        </p:nvSpPr>
        <p:spPr bwMode="auto">
          <a:xfrm>
            <a:off x="179513" y="6309916"/>
            <a:ext cx="4248472" cy="35944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400" kern="1200">
                <a:solidFill>
                  <a:schemeClr val="tx1"/>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2400">
                <a:solidFill>
                  <a:schemeClr val="tx1"/>
                </a:solidFill>
                <a:latin typeface="Arial" charset="0"/>
                <a:cs typeface="Arial" charset="0"/>
              </a:defRPr>
            </a:lvl2pPr>
            <a:lvl3pPr algn="l" rtl="0" eaLnBrk="1" fontAlgn="base" hangingPunct="1">
              <a:lnSpc>
                <a:spcPct val="90000"/>
              </a:lnSpc>
              <a:spcBef>
                <a:spcPct val="0"/>
              </a:spcBef>
              <a:spcAft>
                <a:spcPct val="0"/>
              </a:spcAft>
              <a:defRPr sz="2400">
                <a:solidFill>
                  <a:schemeClr val="tx1"/>
                </a:solidFill>
                <a:latin typeface="Arial" charset="0"/>
                <a:cs typeface="Arial" charset="0"/>
              </a:defRPr>
            </a:lvl3pPr>
            <a:lvl4pPr algn="l" rtl="0" eaLnBrk="1" fontAlgn="base" hangingPunct="1">
              <a:lnSpc>
                <a:spcPct val="90000"/>
              </a:lnSpc>
              <a:spcBef>
                <a:spcPct val="0"/>
              </a:spcBef>
              <a:spcAft>
                <a:spcPct val="0"/>
              </a:spcAft>
              <a:defRPr sz="2400">
                <a:solidFill>
                  <a:schemeClr val="tx1"/>
                </a:solidFill>
                <a:latin typeface="Arial" charset="0"/>
                <a:cs typeface="Arial" charset="0"/>
              </a:defRPr>
            </a:lvl4pPr>
            <a:lvl5pPr algn="l" rtl="0" eaLnBrk="1" fontAlgn="base" hangingPunct="1">
              <a:lnSpc>
                <a:spcPct val="90000"/>
              </a:lnSpc>
              <a:spcBef>
                <a:spcPct val="0"/>
              </a:spcBef>
              <a:spcAft>
                <a:spcPct val="0"/>
              </a:spcAft>
              <a:defRPr sz="2400">
                <a:solidFill>
                  <a:schemeClr val="tx1"/>
                </a:solidFill>
                <a:latin typeface="Arial" charset="0"/>
                <a:cs typeface="Arial" charset="0"/>
              </a:defRPr>
            </a:lvl5pPr>
            <a:lvl6pPr marL="457200" algn="l" rtl="0" eaLnBrk="1" fontAlgn="base" hangingPunct="1">
              <a:lnSpc>
                <a:spcPct val="90000"/>
              </a:lnSpc>
              <a:spcBef>
                <a:spcPct val="0"/>
              </a:spcBef>
              <a:spcAft>
                <a:spcPct val="0"/>
              </a:spcAft>
              <a:defRPr sz="2400">
                <a:solidFill>
                  <a:schemeClr val="tx1"/>
                </a:solidFill>
                <a:latin typeface="Arial" charset="0"/>
                <a:cs typeface="Arial" charset="0"/>
              </a:defRPr>
            </a:lvl6pPr>
            <a:lvl7pPr marL="914400" algn="l" rtl="0" eaLnBrk="1" fontAlgn="base" hangingPunct="1">
              <a:lnSpc>
                <a:spcPct val="90000"/>
              </a:lnSpc>
              <a:spcBef>
                <a:spcPct val="0"/>
              </a:spcBef>
              <a:spcAft>
                <a:spcPct val="0"/>
              </a:spcAft>
              <a:defRPr sz="2400">
                <a:solidFill>
                  <a:schemeClr val="tx1"/>
                </a:solidFill>
                <a:latin typeface="Arial" charset="0"/>
                <a:cs typeface="Arial" charset="0"/>
              </a:defRPr>
            </a:lvl7pPr>
            <a:lvl8pPr marL="1371600" algn="l" rtl="0" eaLnBrk="1" fontAlgn="base" hangingPunct="1">
              <a:lnSpc>
                <a:spcPct val="90000"/>
              </a:lnSpc>
              <a:spcBef>
                <a:spcPct val="0"/>
              </a:spcBef>
              <a:spcAft>
                <a:spcPct val="0"/>
              </a:spcAft>
              <a:defRPr sz="2400">
                <a:solidFill>
                  <a:schemeClr val="tx1"/>
                </a:solidFill>
                <a:latin typeface="Arial" charset="0"/>
                <a:cs typeface="Arial" charset="0"/>
              </a:defRPr>
            </a:lvl8pPr>
            <a:lvl9pPr marL="1828800" algn="l" rtl="0" eaLnBrk="1" fontAlgn="base" hangingPunct="1">
              <a:lnSpc>
                <a:spcPct val="90000"/>
              </a:lnSpc>
              <a:spcBef>
                <a:spcPct val="0"/>
              </a:spcBef>
              <a:spcAft>
                <a:spcPct val="0"/>
              </a:spcAft>
              <a:defRPr sz="2400">
                <a:solidFill>
                  <a:schemeClr val="tx1"/>
                </a:solidFill>
                <a:latin typeface="Arial" charset="0"/>
                <a:cs typeface="Arial" charset="0"/>
              </a:defRPr>
            </a:lvl9pPr>
          </a:lstStyle>
          <a:p>
            <a:pPr algn="r"/>
            <a:r>
              <a:rPr lang="pt-BR" sz="1100" dirty="0" smtClean="0">
                <a:solidFill>
                  <a:srgbClr val="99CC00"/>
                </a:solidFill>
                <a:latin typeface="Arial" charset="0"/>
                <a:cs typeface="Arial" charset="0"/>
              </a:rPr>
              <a:t>Sinistro regulado pela ACE</a:t>
            </a:r>
            <a:endParaRPr lang="en-GB" sz="1800" dirty="0">
              <a:solidFill>
                <a:srgbClr val="333333"/>
              </a:solidFill>
              <a:latin typeface="Arial" charset="0"/>
              <a:cs typeface="Arial" charset="0"/>
            </a:endParaRPr>
          </a:p>
        </p:txBody>
      </p:sp>
      <p:sp>
        <p:nvSpPr>
          <p:cNvPr id="57" name="Footer Placeholder 7"/>
          <p:cNvSpPr>
            <a:spLocks noGrp="1"/>
          </p:cNvSpPr>
          <p:nvPr>
            <p:ph type="ftr" sz="quarter" idx="15"/>
          </p:nvPr>
        </p:nvSpPr>
        <p:spPr bwMode="auto">
          <a:xfrm>
            <a:off x="4644008" y="6310800"/>
            <a:ext cx="4281822" cy="360000"/>
          </a:xfrm>
          <a:noFill/>
          <a:ln>
            <a:miter lim="800000"/>
            <a:headEnd/>
            <a:tailEnd/>
          </a:ln>
        </p:spPr>
        <p:txBody>
          <a:bodyPr wrap="square" numCol="1" anchor="ctr" compatLnSpc="1">
            <a:prstTxWarp prst="textNoShape">
              <a:avLst/>
            </a:prstTxWarp>
          </a:bodyPr>
          <a:lstStyle/>
          <a:p>
            <a:pPr algn="just" fontAlgn="base">
              <a:spcBef>
                <a:spcPct val="0"/>
              </a:spcBef>
              <a:spcAft>
                <a:spcPct val="0"/>
              </a:spcAft>
            </a:pPr>
            <a:r>
              <a:rPr lang="en-GB" sz="700" dirty="0">
                <a:solidFill>
                  <a:srgbClr val="333333"/>
                </a:solidFill>
              </a:rPr>
              <a:t>ACE has taken reasonable care to check that the information contained in this Presentation was accurate at the time of publication. Any examples contained within this Presentation are for illustration purposes only and do not constitute any contractual or other obligation. </a:t>
            </a:r>
            <a:r>
              <a:rPr lang="en-GB" sz="700" dirty="0">
                <a:solidFill>
                  <a:srgbClr val="333333"/>
                </a:solidFill>
                <a:latin typeface="Arial" charset="0"/>
                <a:cs typeface="Arial" charset="0"/>
              </a:rPr>
              <a:t>©</a:t>
            </a:r>
            <a:r>
              <a:rPr lang="en-GB" sz="700" dirty="0">
                <a:solidFill>
                  <a:srgbClr val="333333"/>
                </a:solidFill>
              </a:rPr>
              <a:t> Copyright March 2014    </a:t>
            </a:r>
            <a:endParaRPr lang="en-GB" sz="700" dirty="0">
              <a:solidFill>
                <a:srgbClr val="333333"/>
              </a:solidFill>
              <a:latin typeface="Arial" charset="0"/>
              <a:cs typeface="Arial" charset="0"/>
            </a:endParaRPr>
          </a:p>
        </p:txBody>
      </p:sp>
    </p:spTree>
    <p:extLst>
      <p:ext uri="{BB962C8B-B14F-4D97-AF65-F5344CB8AC3E}">
        <p14:creationId xmlns:p14="http://schemas.microsoft.com/office/powerpoint/2010/main" val="10694994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Action Button: Custom 90">
            <a:hlinkClick r:id="" action="ppaction://noaction" highlightClick="1"/>
          </p:cNvPr>
          <p:cNvSpPr/>
          <p:nvPr/>
        </p:nvSpPr>
        <p:spPr>
          <a:xfrm>
            <a:off x="6732241" y="5992195"/>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62" tIns="17179" rIns="87272" bIns="43637" rtlCol="0" anchor="ctr"/>
          <a:lstStyle/>
          <a:p>
            <a:pPr algn="ctr"/>
            <a:endParaRPr lang="en-GB" sz="1100" dirty="0">
              <a:solidFill>
                <a:srgbClr val="333333"/>
              </a:solidFill>
            </a:endParaRPr>
          </a:p>
        </p:txBody>
      </p:sp>
      <p:sp>
        <p:nvSpPr>
          <p:cNvPr id="90" name="Action Button: Custom 89">
            <a:hlinkClick r:id="" action="ppaction://noaction" highlightClick="1"/>
          </p:cNvPr>
          <p:cNvSpPr/>
          <p:nvPr/>
        </p:nvSpPr>
        <p:spPr>
          <a:xfrm>
            <a:off x="6982216" y="5747407"/>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62" tIns="17179" rIns="87272" bIns="43637" rtlCol="0" anchor="ctr"/>
          <a:lstStyle/>
          <a:p>
            <a:pPr algn="ctr"/>
            <a:endParaRPr lang="en-GB" sz="1100" dirty="0">
              <a:solidFill>
                <a:srgbClr val="333333"/>
              </a:solidFill>
            </a:endParaRPr>
          </a:p>
        </p:txBody>
      </p:sp>
      <p:sp>
        <p:nvSpPr>
          <p:cNvPr id="89" name="Action Button: Custom 88">
            <a:hlinkClick r:id="" action="ppaction://noaction" highlightClick="1"/>
          </p:cNvPr>
          <p:cNvSpPr/>
          <p:nvPr/>
        </p:nvSpPr>
        <p:spPr>
          <a:xfrm>
            <a:off x="6982216" y="5563370"/>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62" tIns="17179" rIns="87272" bIns="43637" rtlCol="0" anchor="ctr"/>
          <a:lstStyle/>
          <a:p>
            <a:pPr algn="ctr"/>
            <a:endParaRPr lang="en-GB" sz="1100" dirty="0">
              <a:solidFill>
                <a:srgbClr val="333333"/>
              </a:solidFill>
            </a:endParaRPr>
          </a:p>
        </p:txBody>
      </p:sp>
      <p:sp>
        <p:nvSpPr>
          <p:cNvPr id="86" name="Action Button: Custom 85">
            <a:hlinkClick r:id="" action="ppaction://noaction" highlightClick="1"/>
          </p:cNvPr>
          <p:cNvSpPr/>
          <p:nvPr/>
        </p:nvSpPr>
        <p:spPr>
          <a:xfrm>
            <a:off x="6983110" y="5378565"/>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62" tIns="17179" rIns="87272" bIns="43637" rtlCol="0" anchor="ctr"/>
          <a:lstStyle/>
          <a:p>
            <a:pPr algn="ctr"/>
            <a:r>
              <a:rPr lang="fr-FR" sz="1100" dirty="0">
                <a:solidFill>
                  <a:srgbClr val="333333"/>
                </a:solidFill>
              </a:rPr>
              <a:t>x</a:t>
            </a:r>
            <a:endParaRPr lang="en-GB" sz="1100" dirty="0">
              <a:solidFill>
                <a:srgbClr val="333333"/>
              </a:solidFill>
            </a:endParaRPr>
          </a:p>
        </p:txBody>
      </p:sp>
      <p:sp>
        <p:nvSpPr>
          <p:cNvPr id="84" name="Action Button: Custom 83">
            <a:hlinkClick r:id="" action="ppaction://noaction" highlightClick="1"/>
          </p:cNvPr>
          <p:cNvSpPr/>
          <p:nvPr/>
        </p:nvSpPr>
        <p:spPr>
          <a:xfrm>
            <a:off x="6983110" y="5191848"/>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62" tIns="17179" rIns="87272" bIns="43637" rtlCol="0" anchor="ctr"/>
          <a:lstStyle/>
          <a:p>
            <a:pPr algn="ctr"/>
            <a:r>
              <a:rPr lang="fr-FR" sz="1100" dirty="0">
                <a:solidFill>
                  <a:srgbClr val="333333"/>
                </a:solidFill>
              </a:rPr>
              <a:t>x</a:t>
            </a:r>
            <a:endParaRPr lang="en-GB" sz="1100" dirty="0">
              <a:solidFill>
                <a:srgbClr val="333333"/>
              </a:solidFill>
            </a:endParaRPr>
          </a:p>
        </p:txBody>
      </p:sp>
      <p:sp>
        <p:nvSpPr>
          <p:cNvPr id="55" name="Action Button: Custom 54">
            <a:hlinkClick r:id="" action="ppaction://noaction" highlightClick="1"/>
          </p:cNvPr>
          <p:cNvSpPr/>
          <p:nvPr/>
        </p:nvSpPr>
        <p:spPr>
          <a:xfrm>
            <a:off x="6732240" y="4992133"/>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272" tIns="43637" rIns="87272" bIns="43637" rtlCol="0" anchor="ctr"/>
          <a:lstStyle/>
          <a:p>
            <a:pPr algn="ctr"/>
            <a:endParaRPr lang="en-GB" dirty="0">
              <a:solidFill>
                <a:prstClr val="white"/>
              </a:solidFill>
            </a:endParaRPr>
          </a:p>
        </p:txBody>
      </p:sp>
      <p:sp>
        <p:nvSpPr>
          <p:cNvPr id="81" name="Action Button: Custom 80">
            <a:hlinkClick r:id="" action="ppaction://noaction" highlightClick="1"/>
          </p:cNvPr>
          <p:cNvSpPr/>
          <p:nvPr/>
        </p:nvSpPr>
        <p:spPr>
          <a:xfrm>
            <a:off x="4834580" y="4992133"/>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62" tIns="17179" rIns="87272" bIns="43637" rtlCol="0" anchor="ctr"/>
          <a:lstStyle/>
          <a:p>
            <a:pPr algn="ctr"/>
            <a:endParaRPr lang="en-GB" sz="1100" dirty="0">
              <a:solidFill>
                <a:srgbClr val="333333"/>
              </a:solidFill>
            </a:endParaRPr>
          </a:p>
        </p:txBody>
      </p:sp>
      <p:sp>
        <p:nvSpPr>
          <p:cNvPr id="80" name="Action Button: Custom 79">
            <a:hlinkClick r:id="" action="ppaction://noaction" highlightClick="1"/>
          </p:cNvPr>
          <p:cNvSpPr/>
          <p:nvPr/>
        </p:nvSpPr>
        <p:spPr>
          <a:xfrm>
            <a:off x="5086688" y="5192327"/>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62" tIns="17179" rIns="87272" bIns="43637" rtlCol="0" anchor="ctr"/>
          <a:lstStyle/>
          <a:p>
            <a:pPr algn="ctr"/>
            <a:endParaRPr lang="en-GB" sz="1100" dirty="0">
              <a:solidFill>
                <a:srgbClr val="333333"/>
              </a:solidFill>
            </a:endParaRPr>
          </a:p>
        </p:txBody>
      </p:sp>
      <p:sp>
        <p:nvSpPr>
          <p:cNvPr id="79" name="Action Button: Custom 78">
            <a:hlinkClick r:id="" action="ppaction://noaction" highlightClick="1"/>
          </p:cNvPr>
          <p:cNvSpPr/>
          <p:nvPr/>
        </p:nvSpPr>
        <p:spPr>
          <a:xfrm>
            <a:off x="5086688" y="5378565"/>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62" tIns="17179" rIns="87272" bIns="43637" rtlCol="0" anchor="ctr"/>
          <a:lstStyle/>
          <a:p>
            <a:pPr algn="ctr"/>
            <a:endParaRPr lang="en-GB" sz="1100" dirty="0">
              <a:solidFill>
                <a:srgbClr val="333333"/>
              </a:solidFill>
            </a:endParaRPr>
          </a:p>
        </p:txBody>
      </p:sp>
      <p:sp>
        <p:nvSpPr>
          <p:cNvPr id="78" name="Action Button: Custom 77">
            <a:hlinkClick r:id="" action="ppaction://noaction" highlightClick="1"/>
          </p:cNvPr>
          <p:cNvSpPr/>
          <p:nvPr/>
        </p:nvSpPr>
        <p:spPr>
          <a:xfrm>
            <a:off x="5086377" y="5563370"/>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62" tIns="17179" rIns="87272" bIns="43637" rtlCol="0" anchor="ctr"/>
          <a:lstStyle/>
          <a:p>
            <a:pPr algn="ctr"/>
            <a:endParaRPr lang="en-GB" sz="1100" dirty="0">
              <a:solidFill>
                <a:srgbClr val="333333"/>
              </a:solidFill>
            </a:endParaRPr>
          </a:p>
        </p:txBody>
      </p:sp>
      <p:sp>
        <p:nvSpPr>
          <p:cNvPr id="77" name="Action Button: Custom 76">
            <a:hlinkClick r:id="" action="ppaction://noaction" highlightClick="1"/>
          </p:cNvPr>
          <p:cNvSpPr/>
          <p:nvPr/>
        </p:nvSpPr>
        <p:spPr>
          <a:xfrm>
            <a:off x="5086688" y="5747407"/>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62" tIns="17179" rIns="87272" bIns="43637" rtlCol="0" anchor="ctr"/>
          <a:lstStyle/>
          <a:p>
            <a:pPr algn="ctr"/>
            <a:endParaRPr lang="en-GB" sz="1100" dirty="0">
              <a:solidFill>
                <a:srgbClr val="333333"/>
              </a:solidFill>
            </a:endParaRPr>
          </a:p>
        </p:txBody>
      </p:sp>
      <p:sp>
        <p:nvSpPr>
          <p:cNvPr id="76" name="Action Button: Custom 75">
            <a:hlinkClick r:id="" action="ppaction://noaction" highlightClick="1"/>
          </p:cNvPr>
          <p:cNvSpPr/>
          <p:nvPr/>
        </p:nvSpPr>
        <p:spPr>
          <a:xfrm>
            <a:off x="4834332" y="5992424"/>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62" tIns="17179" rIns="87272" bIns="43637" rtlCol="0" anchor="ctr"/>
          <a:lstStyle/>
          <a:p>
            <a:pPr algn="ctr"/>
            <a:endParaRPr lang="en-GB" sz="1100" dirty="0">
              <a:solidFill>
                <a:srgbClr val="333333"/>
              </a:solidFill>
            </a:endParaRPr>
          </a:p>
        </p:txBody>
      </p:sp>
      <p:sp>
        <p:nvSpPr>
          <p:cNvPr id="53251" name="Title 1"/>
          <p:cNvSpPr>
            <a:spLocks noGrp="1"/>
          </p:cNvSpPr>
          <p:nvPr>
            <p:ph type="title"/>
          </p:nvPr>
        </p:nvSpPr>
        <p:spPr>
          <a:xfrm>
            <a:off x="179513" y="332656"/>
            <a:ext cx="4248472" cy="647476"/>
          </a:xfrm>
        </p:spPr>
        <p:txBody>
          <a:bodyPr/>
          <a:lstStyle/>
          <a:p>
            <a:r>
              <a:rPr lang="en-US" sz="1800" b="1" dirty="0" err="1" smtClean="0">
                <a:latin typeface="Arial" charset="0"/>
                <a:cs typeface="Arial" charset="0"/>
              </a:rPr>
              <a:t>Problemas</a:t>
            </a:r>
            <a:r>
              <a:rPr lang="en-US" sz="1800" b="1" dirty="0" smtClean="0">
                <a:latin typeface="Arial" charset="0"/>
                <a:cs typeface="Arial" charset="0"/>
              </a:rPr>
              <a:t> para </a:t>
            </a:r>
            <a:r>
              <a:rPr lang="en-US" sz="1800" b="1" dirty="0" err="1" smtClean="0">
                <a:latin typeface="Arial" charset="0"/>
                <a:cs typeface="Arial" charset="0"/>
              </a:rPr>
              <a:t>conter</a:t>
            </a:r>
            <a:r>
              <a:rPr lang="en-US" sz="1800" b="1" dirty="0" smtClean="0">
                <a:latin typeface="Arial" charset="0"/>
                <a:cs typeface="Arial" charset="0"/>
              </a:rPr>
              <a:t> </a:t>
            </a:r>
            <a:r>
              <a:rPr lang="en-US" sz="1800" b="1" dirty="0" err="1" smtClean="0">
                <a:latin typeface="Arial" charset="0"/>
                <a:cs typeface="Arial" charset="0"/>
              </a:rPr>
              <a:t>incêndio</a:t>
            </a:r>
            <a:r>
              <a:rPr lang="en-US" sz="1800" b="1" dirty="0" smtClean="0">
                <a:latin typeface="Arial" charset="0"/>
                <a:cs typeface="Arial" charset="0"/>
              </a:rPr>
              <a:t> </a:t>
            </a:r>
            <a:r>
              <a:rPr lang="en-US" sz="1800" b="1" dirty="0" err="1" smtClean="0">
                <a:latin typeface="Arial" charset="0"/>
                <a:cs typeface="Arial" charset="0"/>
              </a:rPr>
              <a:t>num</a:t>
            </a:r>
            <a:r>
              <a:rPr lang="en-US" sz="1800" b="1" dirty="0" smtClean="0">
                <a:latin typeface="Arial" charset="0"/>
                <a:cs typeface="Arial" charset="0"/>
              </a:rPr>
              <a:t> </a:t>
            </a:r>
            <a:r>
              <a:rPr lang="en-US" sz="1800" b="1" dirty="0" err="1" smtClean="0">
                <a:latin typeface="Arial" charset="0"/>
                <a:cs typeface="Arial" charset="0"/>
              </a:rPr>
              <a:t>aterro</a:t>
            </a:r>
            <a:r>
              <a:rPr lang="en-US" sz="1800" b="1" dirty="0" smtClean="0">
                <a:latin typeface="Arial" charset="0"/>
                <a:cs typeface="Arial" charset="0"/>
              </a:rPr>
              <a:t> </a:t>
            </a:r>
            <a:r>
              <a:rPr lang="en-US" sz="1800" b="1" dirty="0" err="1" smtClean="0">
                <a:latin typeface="Arial" charset="0"/>
                <a:cs typeface="Arial" charset="0"/>
              </a:rPr>
              <a:t>resultou</a:t>
            </a:r>
            <a:r>
              <a:rPr lang="en-US" sz="1800" b="1" dirty="0" smtClean="0">
                <a:latin typeface="Arial" charset="0"/>
                <a:cs typeface="Arial" charset="0"/>
              </a:rPr>
              <a:t> </a:t>
            </a:r>
            <a:r>
              <a:rPr lang="en-US" sz="1800" b="1" dirty="0" err="1" smtClean="0">
                <a:latin typeface="Arial" charset="0"/>
                <a:cs typeface="Arial" charset="0"/>
              </a:rPr>
              <a:t>em</a:t>
            </a:r>
            <a:r>
              <a:rPr lang="en-US" sz="1800" b="1" dirty="0" smtClean="0">
                <a:latin typeface="Arial" charset="0"/>
                <a:cs typeface="Arial" charset="0"/>
              </a:rPr>
              <a:t> </a:t>
            </a:r>
            <a:r>
              <a:rPr lang="en-US" sz="1800" b="1" dirty="0" err="1" smtClean="0">
                <a:latin typeface="Arial" charset="0"/>
                <a:cs typeface="Arial" charset="0"/>
              </a:rPr>
              <a:t>custos</a:t>
            </a:r>
            <a:r>
              <a:rPr lang="en-US" sz="1800" b="1" dirty="0" smtClean="0">
                <a:latin typeface="Arial" charset="0"/>
                <a:cs typeface="Arial" charset="0"/>
              </a:rPr>
              <a:t> </a:t>
            </a:r>
            <a:r>
              <a:rPr lang="en-US" sz="1800" b="1" dirty="0" err="1" smtClean="0">
                <a:latin typeface="Arial" charset="0"/>
                <a:cs typeface="Arial" charset="0"/>
              </a:rPr>
              <a:t>significativos</a:t>
            </a:r>
            <a:r>
              <a:rPr lang="en-US" sz="1800" b="1" dirty="0" smtClean="0">
                <a:latin typeface="Arial" charset="0"/>
                <a:cs typeface="Arial" charset="0"/>
              </a:rPr>
              <a:t> para o </a:t>
            </a:r>
            <a:r>
              <a:rPr lang="en-US" sz="1800" b="1" dirty="0" err="1" smtClean="0">
                <a:latin typeface="Arial" charset="0"/>
                <a:cs typeface="Arial" charset="0"/>
              </a:rPr>
              <a:t>Operador</a:t>
            </a:r>
            <a:r>
              <a:rPr lang="en-US" sz="1800" b="1" dirty="0" smtClean="0">
                <a:latin typeface="Arial" charset="0"/>
                <a:cs typeface="Arial" charset="0"/>
              </a:rPr>
              <a:t>:</a:t>
            </a:r>
            <a:endParaRPr lang="en-GB" sz="1800" dirty="0">
              <a:latin typeface="Arial" charset="0"/>
              <a:cs typeface="Arial" charset="0"/>
            </a:endParaRPr>
          </a:p>
        </p:txBody>
      </p:sp>
      <p:sp>
        <p:nvSpPr>
          <p:cNvPr id="53252" name="Content Placeholder 2"/>
          <p:cNvSpPr>
            <a:spLocks noGrp="1"/>
          </p:cNvSpPr>
          <p:nvPr>
            <p:ph idx="1"/>
          </p:nvPr>
        </p:nvSpPr>
        <p:spPr>
          <a:xfrm>
            <a:off x="179513" y="1556792"/>
            <a:ext cx="4248472" cy="4971324"/>
          </a:xfrm>
        </p:spPr>
        <p:txBody>
          <a:bodyPr/>
          <a:lstStyle/>
          <a:p>
            <a:pPr marL="0" indent="0">
              <a:buNone/>
            </a:pPr>
            <a:r>
              <a:rPr lang="en-GB" sz="1100" b="1" dirty="0" err="1" smtClean="0">
                <a:solidFill>
                  <a:schemeClr val="tx2"/>
                </a:solidFill>
                <a:latin typeface="Arial" charset="0"/>
                <a:cs typeface="Arial" charset="0"/>
              </a:rPr>
              <a:t>Cenário</a:t>
            </a:r>
            <a:endParaRPr lang="en-GB" sz="1100" b="1" dirty="0">
              <a:solidFill>
                <a:schemeClr val="tx2"/>
              </a:solidFill>
              <a:latin typeface="Arial" charset="0"/>
              <a:cs typeface="Arial" charset="0"/>
            </a:endParaRPr>
          </a:p>
          <a:p>
            <a:pPr marL="0" indent="0" algn="just">
              <a:spcBef>
                <a:spcPts val="955"/>
              </a:spcBef>
              <a:buNone/>
            </a:pPr>
            <a:r>
              <a:rPr lang="en-GB" sz="1100" dirty="0" err="1" smtClean="0">
                <a:latin typeface="Arial" charset="0"/>
                <a:cs typeface="Arial" charset="0"/>
              </a:rPr>
              <a:t>Por</a:t>
            </a:r>
            <a:r>
              <a:rPr lang="en-GB" sz="1100" dirty="0" smtClean="0">
                <a:latin typeface="Arial" charset="0"/>
                <a:cs typeface="Arial" charset="0"/>
              </a:rPr>
              <a:t> </a:t>
            </a:r>
            <a:r>
              <a:rPr lang="en-GB" sz="1100" dirty="0" err="1" smtClean="0">
                <a:latin typeface="Arial" charset="0"/>
                <a:cs typeface="Arial" charset="0"/>
              </a:rPr>
              <a:t>volta</a:t>
            </a:r>
            <a:r>
              <a:rPr lang="en-GB" sz="1100" dirty="0" smtClean="0">
                <a:latin typeface="Arial" charset="0"/>
                <a:cs typeface="Arial" charset="0"/>
              </a:rPr>
              <a:t> das 21h um </a:t>
            </a:r>
            <a:r>
              <a:rPr lang="en-GB" sz="1100" dirty="0" err="1" smtClean="0">
                <a:latin typeface="Arial" charset="0"/>
                <a:cs typeface="Arial" charset="0"/>
              </a:rPr>
              <a:t>incêndio</a:t>
            </a:r>
            <a:r>
              <a:rPr lang="en-GB" sz="1100" dirty="0" smtClean="0">
                <a:latin typeface="Arial" charset="0"/>
                <a:cs typeface="Arial" charset="0"/>
              </a:rPr>
              <a:t> </a:t>
            </a:r>
            <a:r>
              <a:rPr lang="en-GB" sz="1100" dirty="0" err="1" smtClean="0">
                <a:latin typeface="Arial" charset="0"/>
                <a:cs typeface="Arial" charset="0"/>
              </a:rPr>
              <a:t>iniciou</a:t>
            </a:r>
            <a:r>
              <a:rPr lang="en-GB" sz="1100" dirty="0" smtClean="0">
                <a:latin typeface="Arial" charset="0"/>
                <a:cs typeface="Arial" charset="0"/>
              </a:rPr>
              <a:t> </a:t>
            </a:r>
            <a:r>
              <a:rPr lang="en-GB" sz="1100" dirty="0" err="1" smtClean="0">
                <a:latin typeface="Arial" charset="0"/>
                <a:cs typeface="Arial" charset="0"/>
              </a:rPr>
              <a:t>num</a:t>
            </a:r>
            <a:r>
              <a:rPr lang="en-GB" sz="1100" dirty="0" smtClean="0">
                <a:latin typeface="Arial" charset="0"/>
                <a:cs typeface="Arial" charset="0"/>
              </a:rPr>
              <a:t> </a:t>
            </a:r>
            <a:r>
              <a:rPr lang="en-GB" sz="1100" dirty="0" err="1" smtClean="0">
                <a:latin typeface="Arial" charset="0"/>
                <a:cs typeface="Arial" charset="0"/>
              </a:rPr>
              <a:t>aterro</a:t>
            </a:r>
            <a:r>
              <a:rPr lang="en-GB" sz="1100" dirty="0" smtClean="0">
                <a:latin typeface="Arial" charset="0"/>
                <a:cs typeface="Arial" charset="0"/>
              </a:rPr>
              <a:t> de </a:t>
            </a:r>
            <a:r>
              <a:rPr lang="en-GB" sz="1100" dirty="0" err="1" smtClean="0">
                <a:latin typeface="Arial" charset="0"/>
                <a:cs typeface="Arial" charset="0"/>
              </a:rPr>
              <a:t>resíduos</a:t>
            </a:r>
            <a:r>
              <a:rPr lang="en-GB" sz="1100" dirty="0" smtClean="0">
                <a:latin typeface="Arial" charset="0"/>
                <a:cs typeface="Arial" charset="0"/>
              </a:rPr>
              <a:t> </a:t>
            </a:r>
            <a:r>
              <a:rPr lang="en-GB" sz="1100" dirty="0" err="1" smtClean="0">
                <a:latin typeface="Arial" charset="0"/>
                <a:cs typeface="Arial" charset="0"/>
              </a:rPr>
              <a:t>não</a:t>
            </a:r>
            <a:r>
              <a:rPr lang="en-GB" sz="1100" dirty="0" smtClean="0">
                <a:latin typeface="Arial" charset="0"/>
                <a:cs typeface="Arial" charset="0"/>
              </a:rPr>
              <a:t> </a:t>
            </a:r>
            <a:r>
              <a:rPr lang="en-GB" sz="1100" dirty="0" err="1" smtClean="0">
                <a:latin typeface="Arial" charset="0"/>
                <a:cs typeface="Arial" charset="0"/>
              </a:rPr>
              <a:t>perigosos</a:t>
            </a:r>
            <a:r>
              <a:rPr lang="en-GB" sz="1100" dirty="0" smtClean="0">
                <a:latin typeface="Arial" charset="0"/>
                <a:cs typeface="Arial" charset="0"/>
              </a:rPr>
              <a:t>, </a:t>
            </a:r>
            <a:r>
              <a:rPr lang="en-GB" sz="1100" dirty="0" err="1" smtClean="0">
                <a:latin typeface="Arial" charset="0"/>
                <a:cs typeface="Arial" charset="0"/>
              </a:rPr>
              <a:t>provavelmente</a:t>
            </a:r>
            <a:r>
              <a:rPr lang="en-GB" sz="1100" dirty="0" smtClean="0">
                <a:latin typeface="Arial" charset="0"/>
                <a:cs typeface="Arial" charset="0"/>
              </a:rPr>
              <a:t> </a:t>
            </a:r>
            <a:r>
              <a:rPr lang="en-GB" sz="1100" dirty="0" err="1" smtClean="0">
                <a:latin typeface="Arial" charset="0"/>
                <a:cs typeface="Arial" charset="0"/>
              </a:rPr>
              <a:t>resultado</a:t>
            </a:r>
            <a:r>
              <a:rPr lang="en-GB" sz="1100" dirty="0" smtClean="0">
                <a:latin typeface="Arial" charset="0"/>
                <a:cs typeface="Arial" charset="0"/>
              </a:rPr>
              <a:t> de </a:t>
            </a:r>
            <a:r>
              <a:rPr lang="en-GB" sz="1100" dirty="0" err="1" smtClean="0">
                <a:latin typeface="Arial" charset="0"/>
                <a:cs typeface="Arial" charset="0"/>
              </a:rPr>
              <a:t>uma</a:t>
            </a:r>
            <a:r>
              <a:rPr lang="en-GB" sz="1100" dirty="0" smtClean="0">
                <a:latin typeface="Arial" charset="0"/>
                <a:cs typeface="Arial" charset="0"/>
              </a:rPr>
              <a:t> </a:t>
            </a:r>
            <a:r>
              <a:rPr lang="en-GB" sz="1100" dirty="0" err="1" smtClean="0">
                <a:latin typeface="Arial" charset="0"/>
                <a:cs typeface="Arial" charset="0"/>
              </a:rPr>
              <a:t>ato</a:t>
            </a:r>
            <a:r>
              <a:rPr lang="en-GB" sz="1100" dirty="0" smtClean="0">
                <a:latin typeface="Arial" charset="0"/>
                <a:cs typeface="Arial" charset="0"/>
              </a:rPr>
              <a:t> </a:t>
            </a:r>
            <a:r>
              <a:rPr lang="en-GB" sz="1100" dirty="0" err="1" smtClean="0">
                <a:latin typeface="Arial" charset="0"/>
                <a:cs typeface="Arial" charset="0"/>
              </a:rPr>
              <a:t>malicioso</a:t>
            </a:r>
            <a:r>
              <a:rPr lang="en-GB" sz="1100" dirty="0" smtClean="0">
                <a:latin typeface="Arial" charset="0"/>
                <a:cs typeface="Arial" charset="0"/>
              </a:rPr>
              <a:t>.</a:t>
            </a:r>
            <a:endParaRPr lang="en-GB" sz="1100" dirty="0">
              <a:latin typeface="Arial" charset="0"/>
              <a:cs typeface="Arial" charset="0"/>
            </a:endParaRPr>
          </a:p>
          <a:p>
            <a:pPr marL="0" indent="0" algn="just">
              <a:spcBef>
                <a:spcPts val="955"/>
              </a:spcBef>
              <a:buNone/>
            </a:pPr>
            <a:r>
              <a:rPr lang="en-GB" sz="1100" dirty="0" err="1" smtClean="0">
                <a:latin typeface="Arial" charset="0"/>
                <a:cs typeface="Arial" charset="0"/>
              </a:rPr>
              <a:t>Primeiro</a:t>
            </a:r>
            <a:r>
              <a:rPr lang="en-GB" sz="1100" dirty="0" smtClean="0">
                <a:latin typeface="Arial" charset="0"/>
                <a:cs typeface="Arial" charset="0"/>
              </a:rPr>
              <a:t>, </a:t>
            </a:r>
            <a:r>
              <a:rPr lang="en-GB" sz="1100" dirty="0" err="1" smtClean="0">
                <a:latin typeface="Arial" charset="0"/>
                <a:cs typeface="Arial" charset="0"/>
              </a:rPr>
              <a:t>os</a:t>
            </a:r>
            <a:r>
              <a:rPr lang="en-GB" sz="1100" dirty="0" smtClean="0">
                <a:latin typeface="Arial" charset="0"/>
                <a:cs typeface="Arial" charset="0"/>
              </a:rPr>
              <a:t> </a:t>
            </a:r>
            <a:r>
              <a:rPr lang="en-GB" sz="1100" dirty="0" err="1" smtClean="0">
                <a:latin typeface="Arial" charset="0"/>
                <a:cs typeface="Arial" charset="0"/>
              </a:rPr>
              <a:t>bombeiros</a:t>
            </a:r>
            <a:r>
              <a:rPr lang="en-GB" sz="1100" dirty="0" smtClean="0">
                <a:latin typeface="Arial" charset="0"/>
                <a:cs typeface="Arial" charset="0"/>
              </a:rPr>
              <a:t> </a:t>
            </a:r>
            <a:r>
              <a:rPr lang="en-GB" sz="1100" dirty="0" err="1" smtClean="0">
                <a:latin typeface="Arial" charset="0"/>
                <a:cs typeface="Arial" charset="0"/>
              </a:rPr>
              <a:t>tentaram</a:t>
            </a:r>
            <a:r>
              <a:rPr lang="en-GB" sz="1100" dirty="0" smtClean="0">
                <a:latin typeface="Arial" charset="0"/>
                <a:cs typeface="Arial" charset="0"/>
              </a:rPr>
              <a:t> </a:t>
            </a:r>
            <a:r>
              <a:rPr lang="en-GB" sz="1100" dirty="0" err="1" smtClean="0">
                <a:latin typeface="Arial" charset="0"/>
                <a:cs typeface="Arial" charset="0"/>
              </a:rPr>
              <a:t>conter</a:t>
            </a:r>
            <a:r>
              <a:rPr lang="en-GB" sz="1100" dirty="0" smtClean="0">
                <a:latin typeface="Arial" charset="0"/>
                <a:cs typeface="Arial" charset="0"/>
              </a:rPr>
              <a:t> o </a:t>
            </a:r>
            <a:r>
              <a:rPr lang="en-GB" sz="1100" dirty="0" err="1" smtClean="0">
                <a:latin typeface="Arial" charset="0"/>
                <a:cs typeface="Arial" charset="0"/>
              </a:rPr>
              <a:t>incêndio</a:t>
            </a:r>
            <a:r>
              <a:rPr lang="en-GB" sz="1100" dirty="0" smtClean="0">
                <a:latin typeface="Arial" charset="0"/>
                <a:cs typeface="Arial" charset="0"/>
              </a:rPr>
              <a:t> que </a:t>
            </a:r>
            <a:r>
              <a:rPr lang="en-GB" sz="1100" dirty="0" err="1" smtClean="0">
                <a:latin typeface="Arial" charset="0"/>
                <a:cs typeface="Arial" charset="0"/>
              </a:rPr>
              <a:t>foi</a:t>
            </a:r>
            <a:r>
              <a:rPr lang="en-GB" sz="1100" dirty="0" smtClean="0">
                <a:latin typeface="Arial" charset="0"/>
                <a:cs typeface="Arial" charset="0"/>
              </a:rPr>
              <a:t> </a:t>
            </a:r>
            <a:r>
              <a:rPr lang="en-GB" sz="1100" dirty="0" err="1" smtClean="0">
                <a:latin typeface="Arial" charset="0"/>
                <a:cs typeface="Arial" charset="0"/>
              </a:rPr>
              <a:t>restrito</a:t>
            </a:r>
            <a:r>
              <a:rPr lang="en-GB" sz="1100" dirty="0" smtClean="0">
                <a:latin typeface="Arial" charset="0"/>
                <a:cs typeface="Arial" charset="0"/>
              </a:rPr>
              <a:t> a </a:t>
            </a:r>
            <a:r>
              <a:rPr lang="en-GB" sz="1100" dirty="0" err="1" smtClean="0">
                <a:latin typeface="Arial" charset="0"/>
                <a:cs typeface="Arial" charset="0"/>
              </a:rPr>
              <a:t>uma</a:t>
            </a:r>
            <a:r>
              <a:rPr lang="en-GB" sz="1100" dirty="0" smtClean="0">
                <a:latin typeface="Arial" charset="0"/>
                <a:cs typeface="Arial" charset="0"/>
              </a:rPr>
              <a:t> </a:t>
            </a:r>
            <a:r>
              <a:rPr lang="en-GB" sz="1100" dirty="0" err="1" smtClean="0">
                <a:latin typeface="Arial" charset="0"/>
                <a:cs typeface="Arial" charset="0"/>
              </a:rPr>
              <a:t>área</a:t>
            </a:r>
            <a:r>
              <a:rPr lang="en-GB" sz="1100" dirty="0" smtClean="0">
                <a:latin typeface="Arial" charset="0"/>
                <a:cs typeface="Arial" charset="0"/>
              </a:rPr>
              <a:t> de 40m2.</a:t>
            </a:r>
          </a:p>
          <a:p>
            <a:pPr marL="0" indent="0" algn="just">
              <a:spcBef>
                <a:spcPts val="955"/>
              </a:spcBef>
              <a:buNone/>
            </a:pPr>
            <a:r>
              <a:rPr lang="en-GB" sz="1100" dirty="0" err="1" smtClean="0"/>
              <a:t>Apesar</a:t>
            </a:r>
            <a:r>
              <a:rPr lang="en-GB" sz="1100" dirty="0" smtClean="0"/>
              <a:t> das 3 horas </a:t>
            </a:r>
            <a:r>
              <a:rPr lang="en-GB" sz="1100" dirty="0" err="1" smtClean="0"/>
              <a:t>tentando</a:t>
            </a:r>
            <a:r>
              <a:rPr lang="en-GB" sz="1100" dirty="0" smtClean="0"/>
              <a:t> </a:t>
            </a:r>
            <a:r>
              <a:rPr lang="en-GB" sz="1100" dirty="0" err="1" smtClean="0"/>
              <a:t>apagar</a:t>
            </a:r>
            <a:r>
              <a:rPr lang="en-GB" sz="1100" dirty="0" smtClean="0"/>
              <a:t> o </a:t>
            </a:r>
            <a:r>
              <a:rPr lang="en-GB" sz="1100" dirty="0" err="1" smtClean="0"/>
              <a:t>incêndio</a:t>
            </a:r>
            <a:r>
              <a:rPr lang="en-GB" sz="1100" dirty="0" smtClean="0"/>
              <a:t>, a </a:t>
            </a:r>
            <a:r>
              <a:rPr lang="en-GB" sz="1100" dirty="0" err="1" smtClean="0"/>
              <a:t>situação</a:t>
            </a:r>
            <a:r>
              <a:rPr lang="en-GB" sz="1100" dirty="0" smtClean="0"/>
              <a:t> </a:t>
            </a:r>
            <a:r>
              <a:rPr lang="en-GB" sz="1100" dirty="0" err="1" smtClean="0"/>
              <a:t>piorou</a:t>
            </a:r>
            <a:r>
              <a:rPr lang="en-GB" sz="1100" dirty="0" smtClean="0"/>
              <a:t>, o </a:t>
            </a:r>
            <a:r>
              <a:rPr lang="en-GB" sz="1100" dirty="0" err="1" smtClean="0"/>
              <a:t>incêndio</a:t>
            </a:r>
            <a:r>
              <a:rPr lang="en-GB" sz="1100" dirty="0" smtClean="0"/>
              <a:t> se </a:t>
            </a:r>
            <a:r>
              <a:rPr lang="en-GB" sz="1100" dirty="0" err="1" smtClean="0"/>
              <a:t>espalhou</a:t>
            </a:r>
            <a:r>
              <a:rPr lang="en-GB" sz="1100" dirty="0" smtClean="0"/>
              <a:t> para </a:t>
            </a:r>
            <a:r>
              <a:rPr lang="en-GB" sz="1100" dirty="0" err="1" smtClean="0"/>
              <a:t>centenas</a:t>
            </a:r>
            <a:r>
              <a:rPr lang="en-GB" sz="1100" dirty="0" smtClean="0"/>
              <a:t> de metros </a:t>
            </a:r>
            <a:r>
              <a:rPr lang="en-GB" sz="1100" dirty="0" err="1" smtClean="0"/>
              <a:t>cubicos</a:t>
            </a:r>
            <a:r>
              <a:rPr lang="en-GB" sz="1100" dirty="0" smtClean="0"/>
              <a:t>. </a:t>
            </a:r>
            <a:r>
              <a:rPr lang="en-GB" sz="1100" dirty="0" err="1" smtClean="0"/>
              <a:t>Só</a:t>
            </a:r>
            <a:r>
              <a:rPr lang="en-GB" sz="1100" dirty="0" smtClean="0"/>
              <a:t> </a:t>
            </a:r>
            <a:r>
              <a:rPr lang="en-GB" sz="1100" dirty="0" err="1" smtClean="0"/>
              <a:t>então</a:t>
            </a:r>
            <a:r>
              <a:rPr lang="en-GB" sz="1100" dirty="0" smtClean="0"/>
              <a:t> </a:t>
            </a:r>
            <a:r>
              <a:rPr lang="en-GB" sz="1100" dirty="0" err="1" smtClean="0"/>
              <a:t>os</a:t>
            </a:r>
            <a:r>
              <a:rPr lang="en-GB" sz="1100" dirty="0" smtClean="0"/>
              <a:t> </a:t>
            </a:r>
            <a:r>
              <a:rPr lang="en-GB" sz="1100" dirty="0" err="1" smtClean="0"/>
              <a:t>bombeiros</a:t>
            </a:r>
            <a:r>
              <a:rPr lang="en-GB" sz="1100" dirty="0" smtClean="0"/>
              <a:t> </a:t>
            </a:r>
            <a:r>
              <a:rPr lang="en-GB" sz="1100" dirty="0" err="1" smtClean="0"/>
              <a:t>permitiram</a:t>
            </a:r>
            <a:r>
              <a:rPr lang="en-GB" sz="1100" dirty="0" smtClean="0"/>
              <a:t> que o </a:t>
            </a:r>
            <a:r>
              <a:rPr lang="en-GB" sz="1100" dirty="0" err="1" smtClean="0"/>
              <a:t>Operador</a:t>
            </a:r>
            <a:r>
              <a:rPr lang="en-GB" sz="1100" dirty="0" smtClean="0"/>
              <a:t> </a:t>
            </a:r>
            <a:r>
              <a:rPr lang="en-GB" sz="1100" dirty="0" err="1" smtClean="0"/>
              <a:t>jogasse</a:t>
            </a:r>
            <a:r>
              <a:rPr lang="en-GB" sz="1100" dirty="0" smtClean="0"/>
              <a:t> terra para </a:t>
            </a:r>
            <a:r>
              <a:rPr lang="en-GB" sz="1100" dirty="0" err="1" smtClean="0"/>
              <a:t>abafar</a:t>
            </a:r>
            <a:r>
              <a:rPr lang="en-GB" sz="1100" dirty="0" smtClean="0"/>
              <a:t> o </a:t>
            </a:r>
            <a:r>
              <a:rPr lang="en-GB" sz="1100" dirty="0" err="1" smtClean="0"/>
              <a:t>fogo</a:t>
            </a:r>
            <a:r>
              <a:rPr lang="en-GB" sz="1100" dirty="0" smtClean="0"/>
              <a:t>.</a:t>
            </a:r>
            <a:endParaRPr lang="en-GB" sz="1100" dirty="0"/>
          </a:p>
          <a:p>
            <a:pPr marL="0" indent="0" algn="just">
              <a:spcBef>
                <a:spcPts val="955"/>
              </a:spcBef>
              <a:buNone/>
            </a:pPr>
            <a:r>
              <a:rPr lang="en-GB" sz="1100" dirty="0" smtClean="0">
                <a:latin typeface="Arial" charset="0"/>
                <a:cs typeface="Arial" charset="0"/>
              </a:rPr>
              <a:t>Mas </a:t>
            </a:r>
            <a:r>
              <a:rPr lang="en-GB" sz="1100" dirty="0" err="1" smtClean="0">
                <a:latin typeface="Arial" charset="0"/>
                <a:cs typeface="Arial" charset="0"/>
              </a:rPr>
              <a:t>aí</a:t>
            </a:r>
            <a:r>
              <a:rPr lang="en-GB" sz="1100" dirty="0" smtClean="0">
                <a:latin typeface="Arial" charset="0"/>
                <a:cs typeface="Arial" charset="0"/>
              </a:rPr>
              <a:t>, o </a:t>
            </a:r>
            <a:r>
              <a:rPr lang="en-GB" sz="1100" dirty="0" err="1" smtClean="0">
                <a:latin typeface="Arial" charset="0"/>
                <a:cs typeface="Arial" charset="0"/>
              </a:rPr>
              <a:t>incêndio</a:t>
            </a:r>
            <a:r>
              <a:rPr lang="en-GB" sz="1100" dirty="0" smtClean="0">
                <a:latin typeface="Arial" charset="0"/>
                <a:cs typeface="Arial" charset="0"/>
              </a:rPr>
              <a:t> </a:t>
            </a:r>
            <a:r>
              <a:rPr lang="en-GB" sz="1100" dirty="0" err="1" smtClean="0">
                <a:latin typeface="Arial" charset="0"/>
                <a:cs typeface="Arial" charset="0"/>
              </a:rPr>
              <a:t>atingiu</a:t>
            </a:r>
            <a:r>
              <a:rPr lang="en-GB" sz="1100" dirty="0" smtClean="0">
                <a:latin typeface="Arial" charset="0"/>
                <a:cs typeface="Arial" charset="0"/>
              </a:rPr>
              <a:t> o ‘</a:t>
            </a:r>
            <a:r>
              <a:rPr lang="en-GB" sz="1100" dirty="0" err="1" smtClean="0">
                <a:latin typeface="Arial" charset="0"/>
                <a:cs typeface="Arial" charset="0"/>
              </a:rPr>
              <a:t>coração</a:t>
            </a:r>
            <a:r>
              <a:rPr lang="en-GB" sz="1100" dirty="0" smtClean="0">
                <a:latin typeface="Arial" charset="0"/>
                <a:cs typeface="Arial" charset="0"/>
              </a:rPr>
              <a:t>’ do </a:t>
            </a:r>
            <a:r>
              <a:rPr lang="en-GB" sz="1100" dirty="0" err="1" smtClean="0">
                <a:latin typeface="Arial" charset="0"/>
                <a:cs typeface="Arial" charset="0"/>
              </a:rPr>
              <a:t>aterro</a:t>
            </a:r>
            <a:r>
              <a:rPr lang="en-GB" sz="1100" dirty="0" smtClean="0">
                <a:latin typeface="Arial" charset="0"/>
                <a:cs typeface="Arial" charset="0"/>
              </a:rPr>
              <a:t> e </a:t>
            </a:r>
            <a:r>
              <a:rPr lang="en-GB" sz="1100" dirty="0" err="1" smtClean="0">
                <a:latin typeface="Arial" charset="0"/>
                <a:cs typeface="Arial" charset="0"/>
              </a:rPr>
              <a:t>não</a:t>
            </a:r>
            <a:r>
              <a:rPr lang="en-GB" sz="1100" dirty="0" smtClean="0">
                <a:latin typeface="Arial" charset="0"/>
                <a:cs typeface="Arial" charset="0"/>
              </a:rPr>
              <a:t> </a:t>
            </a:r>
            <a:r>
              <a:rPr lang="en-GB" sz="1100" dirty="0" err="1" smtClean="0">
                <a:latin typeface="Arial" charset="0"/>
                <a:cs typeface="Arial" charset="0"/>
              </a:rPr>
              <a:t>foi</a:t>
            </a:r>
            <a:r>
              <a:rPr lang="en-GB" sz="1100" dirty="0" smtClean="0">
                <a:latin typeface="Arial" charset="0"/>
                <a:cs typeface="Arial" charset="0"/>
              </a:rPr>
              <a:t> </a:t>
            </a:r>
            <a:r>
              <a:rPr lang="en-GB" sz="1100" dirty="0" err="1" smtClean="0">
                <a:latin typeface="Arial" charset="0"/>
                <a:cs typeface="Arial" charset="0"/>
              </a:rPr>
              <a:t>possível</a:t>
            </a:r>
            <a:r>
              <a:rPr lang="en-GB" sz="1100" dirty="0" smtClean="0">
                <a:latin typeface="Arial" charset="0"/>
                <a:cs typeface="Arial" charset="0"/>
              </a:rPr>
              <a:t> </a:t>
            </a:r>
            <a:r>
              <a:rPr lang="en-GB" sz="1100" dirty="0" err="1" smtClean="0">
                <a:latin typeface="Arial" charset="0"/>
                <a:cs typeface="Arial" charset="0"/>
              </a:rPr>
              <a:t>controlá</a:t>
            </a:r>
            <a:r>
              <a:rPr lang="en-GB" sz="1100" dirty="0" smtClean="0">
                <a:latin typeface="Arial" charset="0"/>
                <a:cs typeface="Arial" charset="0"/>
              </a:rPr>
              <a:t>-lo </a:t>
            </a:r>
            <a:r>
              <a:rPr lang="en-GB" sz="1100" dirty="0" err="1" smtClean="0">
                <a:latin typeface="Arial" charset="0"/>
                <a:cs typeface="Arial" charset="0"/>
              </a:rPr>
              <a:t>até</a:t>
            </a:r>
            <a:r>
              <a:rPr lang="en-GB" sz="1100" dirty="0" smtClean="0">
                <a:latin typeface="Arial" charset="0"/>
                <a:cs typeface="Arial" charset="0"/>
              </a:rPr>
              <a:t> o 5º dia.</a:t>
            </a:r>
            <a:endParaRPr lang="en-GB" sz="1100" dirty="0">
              <a:latin typeface="Arial" charset="0"/>
              <a:cs typeface="Arial" charset="0"/>
            </a:endParaRPr>
          </a:p>
          <a:p>
            <a:pPr marL="0" indent="0">
              <a:spcBef>
                <a:spcPts val="1146"/>
              </a:spcBef>
              <a:buNone/>
            </a:pPr>
            <a:r>
              <a:rPr lang="en-GB" sz="1100" b="1" dirty="0" err="1" smtClean="0">
                <a:solidFill>
                  <a:schemeClr val="tx2"/>
                </a:solidFill>
                <a:latin typeface="Arial" charset="0"/>
                <a:cs typeface="Arial" charset="0"/>
              </a:rPr>
              <a:t>Consequências</a:t>
            </a:r>
            <a:endParaRPr lang="en-GB" sz="1100" b="1" dirty="0" smtClean="0">
              <a:solidFill>
                <a:schemeClr val="tx2"/>
              </a:solidFill>
              <a:latin typeface="Arial" charset="0"/>
              <a:cs typeface="Arial" charset="0"/>
            </a:endParaRPr>
          </a:p>
          <a:p>
            <a:pPr marL="0" indent="0">
              <a:spcBef>
                <a:spcPts val="1146"/>
              </a:spcBef>
              <a:buNone/>
            </a:pPr>
            <a:r>
              <a:rPr lang="en-GB" sz="1100" dirty="0" smtClean="0">
                <a:latin typeface="Arial" charset="0"/>
                <a:cs typeface="Arial" charset="0"/>
              </a:rPr>
              <a:t>A </a:t>
            </a:r>
            <a:r>
              <a:rPr lang="en-GB" sz="1100" dirty="0" err="1" smtClean="0">
                <a:latin typeface="Arial" charset="0"/>
                <a:cs typeface="Arial" charset="0"/>
              </a:rPr>
              <a:t>água</a:t>
            </a:r>
            <a:r>
              <a:rPr lang="en-GB" sz="1100" dirty="0" smtClean="0">
                <a:latin typeface="Arial" charset="0"/>
                <a:cs typeface="Arial" charset="0"/>
              </a:rPr>
              <a:t> </a:t>
            </a:r>
            <a:r>
              <a:rPr lang="en-GB" sz="1100" dirty="0" err="1" smtClean="0">
                <a:latin typeface="Arial" charset="0"/>
                <a:cs typeface="Arial" charset="0"/>
              </a:rPr>
              <a:t>usada</a:t>
            </a:r>
            <a:r>
              <a:rPr lang="en-GB" sz="1100" dirty="0" smtClean="0">
                <a:latin typeface="Arial" charset="0"/>
                <a:cs typeface="Arial" charset="0"/>
              </a:rPr>
              <a:t> para </a:t>
            </a:r>
            <a:r>
              <a:rPr lang="en-GB" sz="1100" dirty="0" err="1" smtClean="0">
                <a:latin typeface="Arial" charset="0"/>
                <a:cs typeface="Arial" charset="0"/>
              </a:rPr>
              <a:t>apagar</a:t>
            </a:r>
            <a:r>
              <a:rPr lang="en-GB" sz="1100" dirty="0" smtClean="0">
                <a:latin typeface="Arial" charset="0"/>
                <a:cs typeface="Arial" charset="0"/>
              </a:rPr>
              <a:t> o </a:t>
            </a:r>
            <a:r>
              <a:rPr lang="en-GB" sz="1100" dirty="0" err="1" smtClean="0">
                <a:latin typeface="Arial" charset="0"/>
                <a:cs typeface="Arial" charset="0"/>
              </a:rPr>
              <a:t>incêndio</a:t>
            </a:r>
            <a:r>
              <a:rPr lang="en-GB" sz="1100" dirty="0" smtClean="0">
                <a:latin typeface="Arial" charset="0"/>
                <a:cs typeface="Arial" charset="0"/>
              </a:rPr>
              <a:t> </a:t>
            </a:r>
            <a:r>
              <a:rPr lang="en-GB" sz="1100" dirty="0" err="1" smtClean="0">
                <a:latin typeface="Arial" charset="0"/>
                <a:cs typeface="Arial" charset="0"/>
              </a:rPr>
              <a:t>percolou</a:t>
            </a:r>
            <a:r>
              <a:rPr lang="en-GB" sz="1100" dirty="0" smtClean="0">
                <a:latin typeface="Arial" charset="0"/>
                <a:cs typeface="Arial" charset="0"/>
              </a:rPr>
              <a:t> </a:t>
            </a:r>
            <a:r>
              <a:rPr lang="en-GB" sz="1100" dirty="0" err="1" smtClean="0">
                <a:latin typeface="Arial" charset="0"/>
                <a:cs typeface="Arial" charset="0"/>
              </a:rPr>
              <a:t>pelos</a:t>
            </a:r>
            <a:r>
              <a:rPr lang="en-GB" sz="1100" dirty="0" smtClean="0">
                <a:latin typeface="Arial" charset="0"/>
                <a:cs typeface="Arial" charset="0"/>
              </a:rPr>
              <a:t> </a:t>
            </a:r>
            <a:r>
              <a:rPr lang="en-GB" sz="1100" dirty="0" err="1" smtClean="0">
                <a:latin typeface="Arial" charset="0"/>
                <a:cs typeface="Arial" charset="0"/>
              </a:rPr>
              <a:t>resíduos</a:t>
            </a:r>
            <a:r>
              <a:rPr lang="en-GB" sz="1100" dirty="0" smtClean="0">
                <a:latin typeface="Arial" charset="0"/>
                <a:cs typeface="Arial" charset="0"/>
              </a:rPr>
              <a:t> </a:t>
            </a:r>
            <a:r>
              <a:rPr lang="en-GB" sz="1100" dirty="0" err="1" smtClean="0">
                <a:latin typeface="Arial" charset="0"/>
                <a:cs typeface="Arial" charset="0"/>
              </a:rPr>
              <a:t>até</a:t>
            </a:r>
            <a:r>
              <a:rPr lang="en-GB" sz="1100" dirty="0" smtClean="0">
                <a:latin typeface="Arial" charset="0"/>
                <a:cs typeface="Arial" charset="0"/>
              </a:rPr>
              <a:t> o </a:t>
            </a:r>
            <a:r>
              <a:rPr lang="en-GB" sz="1100" dirty="0" err="1" smtClean="0">
                <a:latin typeface="Arial" charset="0"/>
                <a:cs typeface="Arial" charset="0"/>
              </a:rPr>
              <a:t>fundo</a:t>
            </a:r>
            <a:r>
              <a:rPr lang="en-GB" sz="1100" dirty="0" smtClean="0">
                <a:latin typeface="Arial" charset="0"/>
                <a:cs typeface="Arial" charset="0"/>
              </a:rPr>
              <a:t> do </a:t>
            </a:r>
            <a:r>
              <a:rPr lang="en-GB" sz="1100" dirty="0" err="1" smtClean="0">
                <a:latin typeface="Arial" charset="0"/>
                <a:cs typeface="Arial" charset="0"/>
              </a:rPr>
              <a:t>aterro</a:t>
            </a:r>
            <a:r>
              <a:rPr lang="en-GB" sz="1100" dirty="0" smtClean="0">
                <a:latin typeface="Arial" charset="0"/>
                <a:cs typeface="Arial" charset="0"/>
              </a:rPr>
              <a:t> e </a:t>
            </a:r>
            <a:r>
              <a:rPr lang="en-GB" sz="1100" dirty="0" err="1" smtClean="0">
                <a:latin typeface="Arial" charset="0"/>
                <a:cs typeface="Arial" charset="0"/>
              </a:rPr>
              <a:t>foi</a:t>
            </a:r>
            <a:r>
              <a:rPr lang="en-GB" sz="1100" dirty="0" smtClean="0">
                <a:latin typeface="Arial" charset="0"/>
                <a:cs typeface="Arial" charset="0"/>
              </a:rPr>
              <a:t> </a:t>
            </a:r>
            <a:r>
              <a:rPr lang="en-GB" sz="1100" dirty="0" err="1" smtClean="0">
                <a:latin typeface="Arial" charset="0"/>
                <a:cs typeface="Arial" charset="0"/>
              </a:rPr>
              <a:t>contaminada</a:t>
            </a:r>
            <a:r>
              <a:rPr lang="en-GB" sz="1100" dirty="0" smtClean="0">
                <a:latin typeface="Arial" charset="0"/>
                <a:cs typeface="Arial" charset="0"/>
              </a:rPr>
              <a:t> </a:t>
            </a:r>
            <a:r>
              <a:rPr lang="en-GB" sz="1100" dirty="0" err="1" smtClean="0">
                <a:latin typeface="Arial" charset="0"/>
                <a:cs typeface="Arial" charset="0"/>
              </a:rPr>
              <a:t>pelos</a:t>
            </a:r>
            <a:r>
              <a:rPr lang="en-GB" sz="1100" dirty="0" smtClean="0">
                <a:latin typeface="Arial" charset="0"/>
                <a:cs typeface="Arial" charset="0"/>
              </a:rPr>
              <a:t> </a:t>
            </a:r>
            <a:r>
              <a:rPr lang="en-GB" sz="1100" dirty="0" err="1" smtClean="0">
                <a:latin typeface="Arial" charset="0"/>
                <a:cs typeface="Arial" charset="0"/>
              </a:rPr>
              <a:t>resíduos</a:t>
            </a:r>
            <a:r>
              <a:rPr lang="en-GB" sz="1100" dirty="0" smtClean="0">
                <a:latin typeface="Arial" charset="0"/>
                <a:cs typeface="Arial" charset="0"/>
              </a:rPr>
              <a:t> e </a:t>
            </a:r>
            <a:r>
              <a:rPr lang="en-GB" sz="1100" dirty="0" err="1" smtClean="0">
                <a:latin typeface="Arial" charset="0"/>
                <a:cs typeface="Arial" charset="0"/>
              </a:rPr>
              <a:t>poluentes</a:t>
            </a:r>
            <a:r>
              <a:rPr lang="en-GB" sz="1100" dirty="0" smtClean="0">
                <a:latin typeface="Arial" charset="0"/>
                <a:cs typeface="Arial" charset="0"/>
              </a:rPr>
              <a:t> do </a:t>
            </a:r>
            <a:r>
              <a:rPr lang="en-GB" sz="1100" dirty="0" err="1" smtClean="0">
                <a:latin typeface="Arial" charset="0"/>
                <a:cs typeface="Arial" charset="0"/>
              </a:rPr>
              <a:t>aterro</a:t>
            </a:r>
            <a:r>
              <a:rPr lang="en-GB" sz="1100" dirty="0" smtClean="0">
                <a:latin typeface="Arial" charset="0"/>
                <a:cs typeface="Arial" charset="0"/>
              </a:rPr>
              <a:t> </a:t>
            </a:r>
            <a:r>
              <a:rPr lang="en-GB" sz="1100" dirty="0" err="1" smtClean="0">
                <a:latin typeface="Arial" charset="0"/>
                <a:cs typeface="Arial" charset="0"/>
              </a:rPr>
              <a:t>criando</a:t>
            </a:r>
            <a:r>
              <a:rPr lang="en-GB" sz="1100" dirty="0" smtClean="0">
                <a:latin typeface="Arial" charset="0"/>
                <a:cs typeface="Arial" charset="0"/>
              </a:rPr>
              <a:t> um </a:t>
            </a:r>
            <a:r>
              <a:rPr lang="en-GB" sz="1100" dirty="0" err="1" smtClean="0">
                <a:latin typeface="Arial" charset="0"/>
                <a:cs typeface="Arial" charset="0"/>
              </a:rPr>
              <a:t>chorume</a:t>
            </a:r>
            <a:r>
              <a:rPr lang="en-GB" sz="1100" dirty="0" smtClean="0">
                <a:latin typeface="Arial" charset="0"/>
                <a:cs typeface="Arial" charset="0"/>
              </a:rPr>
              <a:t>.</a:t>
            </a:r>
            <a:endParaRPr lang="en-GB" sz="1100" dirty="0"/>
          </a:p>
          <a:p>
            <a:pPr marL="0" indent="0" algn="just">
              <a:spcBef>
                <a:spcPts val="955"/>
              </a:spcBef>
              <a:buNone/>
            </a:pPr>
            <a:r>
              <a:rPr lang="en-GB" sz="1100" dirty="0" smtClean="0">
                <a:latin typeface="Arial" charset="0"/>
                <a:cs typeface="Arial" charset="0"/>
              </a:rPr>
              <a:t>O </a:t>
            </a:r>
            <a:r>
              <a:rPr lang="en-GB" sz="1100" dirty="0" err="1" smtClean="0">
                <a:latin typeface="Arial" charset="0"/>
                <a:cs typeface="Arial" charset="0"/>
              </a:rPr>
              <a:t>custo</a:t>
            </a:r>
            <a:r>
              <a:rPr lang="en-GB" sz="1100" dirty="0" smtClean="0">
                <a:latin typeface="Arial" charset="0"/>
                <a:cs typeface="Arial" charset="0"/>
              </a:rPr>
              <a:t> total do </a:t>
            </a:r>
            <a:r>
              <a:rPr lang="en-GB" sz="1100" dirty="0" err="1" smtClean="0">
                <a:latin typeface="Arial" charset="0"/>
                <a:cs typeface="Arial" charset="0"/>
              </a:rPr>
              <a:t>sinistro</a:t>
            </a:r>
            <a:r>
              <a:rPr lang="en-GB" sz="1100" dirty="0" smtClean="0">
                <a:latin typeface="Arial" charset="0"/>
                <a:cs typeface="Arial" charset="0"/>
              </a:rPr>
              <a:t> </a:t>
            </a:r>
            <a:r>
              <a:rPr lang="en-GB" sz="1100" dirty="0" err="1" smtClean="0">
                <a:latin typeface="Arial" charset="0"/>
                <a:cs typeface="Arial" charset="0"/>
              </a:rPr>
              <a:t>foi</a:t>
            </a:r>
            <a:r>
              <a:rPr lang="en-GB" sz="1100" dirty="0" smtClean="0">
                <a:latin typeface="Arial" charset="0"/>
                <a:cs typeface="Arial" charset="0"/>
              </a:rPr>
              <a:t> </a:t>
            </a:r>
            <a:r>
              <a:rPr lang="en-GB" sz="1100" dirty="0" err="1" smtClean="0">
                <a:latin typeface="Arial" charset="0"/>
                <a:cs typeface="Arial" charset="0"/>
              </a:rPr>
              <a:t>aproximadamente</a:t>
            </a:r>
            <a:r>
              <a:rPr lang="en-GB" sz="1100" dirty="0" smtClean="0">
                <a:latin typeface="Arial" charset="0"/>
                <a:cs typeface="Arial" charset="0"/>
              </a:rPr>
              <a:t> R$ 1.000.000 </a:t>
            </a:r>
            <a:r>
              <a:rPr lang="en-GB" sz="1100" dirty="0" err="1" smtClean="0">
                <a:latin typeface="Arial" charset="0"/>
                <a:cs typeface="Arial" charset="0"/>
              </a:rPr>
              <a:t>em</a:t>
            </a:r>
            <a:r>
              <a:rPr lang="en-GB" sz="1100" dirty="0" smtClean="0">
                <a:latin typeface="Arial" charset="0"/>
                <a:cs typeface="Arial" charset="0"/>
              </a:rPr>
              <a:t> que 2/3 </a:t>
            </a:r>
            <a:r>
              <a:rPr lang="en-GB" sz="1100" dirty="0" err="1" smtClean="0">
                <a:latin typeface="Arial" charset="0"/>
                <a:cs typeface="Arial" charset="0"/>
              </a:rPr>
              <a:t>foram</a:t>
            </a:r>
            <a:r>
              <a:rPr lang="en-GB" sz="1100" dirty="0" smtClean="0">
                <a:latin typeface="Arial" charset="0"/>
                <a:cs typeface="Arial" charset="0"/>
              </a:rPr>
              <a:t> para </a:t>
            </a:r>
            <a:r>
              <a:rPr lang="en-GB" sz="1100" dirty="0" err="1" smtClean="0">
                <a:latin typeface="Arial" charset="0"/>
                <a:cs typeface="Arial" charset="0"/>
              </a:rPr>
              <a:t>coletar</a:t>
            </a:r>
            <a:r>
              <a:rPr lang="en-GB" sz="1100" dirty="0" smtClean="0">
                <a:latin typeface="Arial" charset="0"/>
                <a:cs typeface="Arial" charset="0"/>
              </a:rPr>
              <a:t> e </a:t>
            </a:r>
            <a:r>
              <a:rPr lang="en-GB" sz="1100" dirty="0" err="1" smtClean="0">
                <a:latin typeface="Arial" charset="0"/>
                <a:cs typeface="Arial" charset="0"/>
              </a:rPr>
              <a:t>tratar</a:t>
            </a:r>
            <a:r>
              <a:rPr lang="en-GB" sz="1100" dirty="0" smtClean="0">
                <a:latin typeface="Arial" charset="0"/>
                <a:cs typeface="Arial" charset="0"/>
              </a:rPr>
              <a:t> </a:t>
            </a:r>
            <a:r>
              <a:rPr lang="en-GB" sz="1100" dirty="0" err="1" smtClean="0">
                <a:latin typeface="Arial" charset="0"/>
                <a:cs typeface="Arial" charset="0"/>
              </a:rPr>
              <a:t>aproximadamente</a:t>
            </a:r>
            <a:r>
              <a:rPr lang="en-GB" sz="1100" dirty="0" smtClean="0">
                <a:latin typeface="Arial" charset="0"/>
                <a:cs typeface="Arial" charset="0"/>
              </a:rPr>
              <a:t> 1.500 m</a:t>
            </a:r>
            <a:r>
              <a:rPr lang="en-GB" sz="1100" baseline="30000" dirty="0" smtClean="0">
                <a:latin typeface="Arial" charset="0"/>
                <a:cs typeface="Arial" charset="0"/>
              </a:rPr>
              <a:t>3</a:t>
            </a:r>
            <a:r>
              <a:rPr lang="en-GB" sz="1100" dirty="0" smtClean="0">
                <a:latin typeface="Arial" charset="0"/>
                <a:cs typeface="Arial" charset="0"/>
              </a:rPr>
              <a:t> de </a:t>
            </a:r>
            <a:r>
              <a:rPr lang="en-GB" sz="1100" dirty="0" err="1" smtClean="0">
                <a:latin typeface="Arial" charset="0"/>
                <a:cs typeface="Arial" charset="0"/>
              </a:rPr>
              <a:t>água</a:t>
            </a:r>
            <a:r>
              <a:rPr lang="en-GB" sz="1100" dirty="0" smtClean="0">
                <a:latin typeface="Arial" charset="0"/>
                <a:cs typeface="Arial" charset="0"/>
              </a:rPr>
              <a:t> de </a:t>
            </a:r>
            <a:r>
              <a:rPr lang="en-GB" sz="1100" dirty="0" err="1" smtClean="0">
                <a:latin typeface="Arial" charset="0"/>
                <a:cs typeface="Arial" charset="0"/>
              </a:rPr>
              <a:t>incêndio</a:t>
            </a:r>
            <a:r>
              <a:rPr lang="en-GB" sz="1100" dirty="0" smtClean="0">
                <a:latin typeface="Arial" charset="0"/>
                <a:cs typeface="Arial" charset="0"/>
              </a:rPr>
              <a:t> </a:t>
            </a:r>
            <a:r>
              <a:rPr lang="en-GB" sz="1100" dirty="0" err="1" smtClean="0">
                <a:latin typeface="Arial" charset="0"/>
                <a:cs typeface="Arial" charset="0"/>
              </a:rPr>
              <a:t>contaminada</a:t>
            </a:r>
            <a:r>
              <a:rPr lang="en-GB" sz="1100" dirty="0" smtClean="0">
                <a:latin typeface="Arial" charset="0"/>
                <a:cs typeface="Arial" charset="0"/>
              </a:rPr>
              <a:t>.</a:t>
            </a:r>
            <a:endParaRPr lang="en-GB" sz="1100" dirty="0"/>
          </a:p>
          <a:p>
            <a:pPr marL="0" indent="0" algn="just">
              <a:spcBef>
                <a:spcPts val="955"/>
              </a:spcBef>
              <a:buNone/>
            </a:pPr>
            <a:r>
              <a:rPr lang="en-GB" sz="1100" dirty="0" smtClean="0">
                <a:latin typeface="Arial" charset="0"/>
                <a:cs typeface="Arial" charset="0"/>
              </a:rPr>
              <a:t>Se o </a:t>
            </a:r>
            <a:r>
              <a:rPr lang="en-GB" sz="1100" dirty="0" err="1" smtClean="0">
                <a:latin typeface="Arial" charset="0"/>
                <a:cs typeface="Arial" charset="0"/>
              </a:rPr>
              <a:t>incêndio</a:t>
            </a:r>
            <a:r>
              <a:rPr lang="en-GB" sz="1100" dirty="0" smtClean="0">
                <a:latin typeface="Arial" charset="0"/>
                <a:cs typeface="Arial" charset="0"/>
              </a:rPr>
              <a:t> </a:t>
            </a:r>
            <a:r>
              <a:rPr lang="en-GB" sz="1100" dirty="0" err="1" smtClean="0">
                <a:latin typeface="Arial" charset="0"/>
                <a:cs typeface="Arial" charset="0"/>
              </a:rPr>
              <a:t>tivesse</a:t>
            </a:r>
            <a:r>
              <a:rPr lang="en-GB" sz="1100" dirty="0" smtClean="0">
                <a:latin typeface="Arial" charset="0"/>
                <a:cs typeface="Arial" charset="0"/>
              </a:rPr>
              <a:t> </a:t>
            </a:r>
            <a:r>
              <a:rPr lang="en-GB" sz="1100" dirty="0" err="1" smtClean="0">
                <a:latin typeface="Arial" charset="0"/>
                <a:cs typeface="Arial" charset="0"/>
              </a:rPr>
              <a:t>sido</a:t>
            </a:r>
            <a:r>
              <a:rPr lang="en-GB" sz="1100" dirty="0" smtClean="0">
                <a:latin typeface="Arial" charset="0"/>
                <a:cs typeface="Arial" charset="0"/>
              </a:rPr>
              <a:t> </a:t>
            </a:r>
            <a:r>
              <a:rPr lang="en-GB" sz="1100" dirty="0" err="1" smtClean="0">
                <a:latin typeface="Arial" charset="0"/>
                <a:cs typeface="Arial" charset="0"/>
              </a:rPr>
              <a:t>tratado</a:t>
            </a:r>
            <a:r>
              <a:rPr lang="en-GB" sz="1100" dirty="0" smtClean="0">
                <a:latin typeface="Arial" charset="0"/>
                <a:cs typeface="Arial" charset="0"/>
              </a:rPr>
              <a:t> da forma </a:t>
            </a:r>
            <a:r>
              <a:rPr lang="en-GB" sz="1100" dirty="0" err="1" smtClean="0">
                <a:latin typeface="Arial" charset="0"/>
                <a:cs typeface="Arial" charset="0"/>
              </a:rPr>
              <a:t>apropriada</a:t>
            </a:r>
            <a:r>
              <a:rPr lang="en-GB" sz="1100" dirty="0" smtClean="0">
                <a:latin typeface="Arial" charset="0"/>
                <a:cs typeface="Arial" charset="0"/>
              </a:rPr>
              <a:t> no </a:t>
            </a:r>
            <a:r>
              <a:rPr lang="en-GB" sz="1100" dirty="0" err="1" smtClean="0">
                <a:latin typeface="Arial" charset="0"/>
                <a:cs typeface="Arial" charset="0"/>
              </a:rPr>
              <a:t>estágio</a:t>
            </a:r>
            <a:r>
              <a:rPr lang="en-GB" sz="1100" dirty="0" smtClean="0">
                <a:latin typeface="Arial" charset="0"/>
                <a:cs typeface="Arial" charset="0"/>
              </a:rPr>
              <a:t> </a:t>
            </a:r>
            <a:r>
              <a:rPr lang="en-GB" sz="1100" dirty="0" err="1" smtClean="0">
                <a:latin typeface="Arial" charset="0"/>
                <a:cs typeface="Arial" charset="0"/>
              </a:rPr>
              <a:t>inicial</a:t>
            </a:r>
            <a:r>
              <a:rPr lang="en-GB" sz="1100" dirty="0" smtClean="0">
                <a:latin typeface="Arial" charset="0"/>
                <a:cs typeface="Arial" charset="0"/>
              </a:rPr>
              <a:t>, </a:t>
            </a:r>
            <a:r>
              <a:rPr lang="en-GB" sz="1100" dirty="0" err="1" smtClean="0">
                <a:latin typeface="Arial" charset="0"/>
                <a:cs typeface="Arial" charset="0"/>
              </a:rPr>
              <a:t>usando</a:t>
            </a:r>
            <a:r>
              <a:rPr lang="en-GB" sz="1100" dirty="0" smtClean="0">
                <a:latin typeface="Arial" charset="0"/>
                <a:cs typeface="Arial" charset="0"/>
              </a:rPr>
              <a:t> </a:t>
            </a:r>
            <a:r>
              <a:rPr lang="en-GB" sz="1100" dirty="0" err="1" smtClean="0">
                <a:latin typeface="Arial" charset="0"/>
                <a:cs typeface="Arial" charset="0"/>
              </a:rPr>
              <a:t>imediatamente</a:t>
            </a:r>
            <a:r>
              <a:rPr lang="en-GB" sz="1100" dirty="0" smtClean="0">
                <a:latin typeface="Arial" charset="0"/>
                <a:cs typeface="Arial" charset="0"/>
              </a:rPr>
              <a:t> terra para </a:t>
            </a:r>
            <a:r>
              <a:rPr lang="en-GB" sz="1100" dirty="0" err="1" smtClean="0">
                <a:latin typeface="Arial" charset="0"/>
                <a:cs typeface="Arial" charset="0"/>
              </a:rPr>
              <a:t>abafar</a:t>
            </a:r>
            <a:r>
              <a:rPr lang="en-GB" sz="1100" dirty="0" smtClean="0">
                <a:latin typeface="Arial" charset="0"/>
                <a:cs typeface="Arial" charset="0"/>
              </a:rPr>
              <a:t> o </a:t>
            </a:r>
            <a:r>
              <a:rPr lang="en-GB" sz="1100" dirty="0" err="1" smtClean="0">
                <a:latin typeface="Arial" charset="0"/>
                <a:cs typeface="Arial" charset="0"/>
              </a:rPr>
              <a:t>fogo</a:t>
            </a:r>
            <a:r>
              <a:rPr lang="en-GB" sz="1100" dirty="0" smtClean="0">
                <a:latin typeface="Arial" charset="0"/>
                <a:cs typeface="Arial" charset="0"/>
              </a:rPr>
              <a:t>, o </a:t>
            </a:r>
            <a:r>
              <a:rPr lang="en-GB" sz="1100" dirty="0" err="1" smtClean="0">
                <a:latin typeface="Arial" charset="0"/>
                <a:cs typeface="Arial" charset="0"/>
              </a:rPr>
              <a:t>custo</a:t>
            </a:r>
            <a:r>
              <a:rPr lang="en-GB" sz="1100" dirty="0" smtClean="0">
                <a:latin typeface="Arial" charset="0"/>
                <a:cs typeface="Arial" charset="0"/>
              </a:rPr>
              <a:t> total do </a:t>
            </a:r>
            <a:r>
              <a:rPr lang="en-GB" sz="1100" dirty="0" err="1" smtClean="0">
                <a:latin typeface="Arial" charset="0"/>
                <a:cs typeface="Arial" charset="0"/>
              </a:rPr>
              <a:t>sinistro</a:t>
            </a:r>
            <a:r>
              <a:rPr lang="en-GB" sz="1100" dirty="0" smtClean="0">
                <a:latin typeface="Arial" charset="0"/>
                <a:cs typeface="Arial" charset="0"/>
              </a:rPr>
              <a:t> </a:t>
            </a:r>
            <a:r>
              <a:rPr lang="en-GB" sz="1100" dirty="0" err="1" smtClean="0">
                <a:latin typeface="Arial" charset="0"/>
                <a:cs typeface="Arial" charset="0"/>
              </a:rPr>
              <a:t>teria</a:t>
            </a:r>
            <a:r>
              <a:rPr lang="en-GB" sz="1100" dirty="0" smtClean="0">
                <a:latin typeface="Arial" charset="0"/>
                <a:cs typeface="Arial" charset="0"/>
              </a:rPr>
              <a:t> </a:t>
            </a:r>
            <a:r>
              <a:rPr lang="en-GB" sz="1100" dirty="0" err="1" smtClean="0">
                <a:latin typeface="Arial" charset="0"/>
                <a:cs typeface="Arial" charset="0"/>
              </a:rPr>
              <a:t>sido</a:t>
            </a:r>
            <a:r>
              <a:rPr lang="en-GB" sz="1100" dirty="0" smtClean="0">
                <a:latin typeface="Arial" charset="0"/>
                <a:cs typeface="Arial" charset="0"/>
              </a:rPr>
              <a:t> </a:t>
            </a:r>
            <a:r>
              <a:rPr lang="en-GB" sz="1100" dirty="0" err="1" smtClean="0">
                <a:latin typeface="Arial" charset="0"/>
                <a:cs typeface="Arial" charset="0"/>
              </a:rPr>
              <a:t>limitado</a:t>
            </a:r>
            <a:r>
              <a:rPr lang="en-GB" sz="1100" dirty="0" smtClean="0">
                <a:latin typeface="Arial" charset="0"/>
                <a:cs typeface="Arial" charset="0"/>
              </a:rPr>
              <a:t> a </a:t>
            </a:r>
            <a:r>
              <a:rPr lang="en-GB" sz="1100" dirty="0" err="1" smtClean="0">
                <a:latin typeface="Arial" charset="0"/>
                <a:cs typeface="Arial" charset="0"/>
              </a:rPr>
              <a:t>uns</a:t>
            </a:r>
            <a:r>
              <a:rPr lang="en-GB" sz="1100" dirty="0" smtClean="0">
                <a:latin typeface="Arial" charset="0"/>
                <a:cs typeface="Arial" charset="0"/>
              </a:rPr>
              <a:t> </a:t>
            </a:r>
            <a:r>
              <a:rPr lang="en-GB" sz="1100" dirty="0" err="1" smtClean="0">
                <a:latin typeface="Arial" charset="0"/>
                <a:cs typeface="Arial" charset="0"/>
              </a:rPr>
              <a:t>poucos</a:t>
            </a:r>
            <a:r>
              <a:rPr lang="en-GB" sz="1100" dirty="0" smtClean="0">
                <a:latin typeface="Arial" charset="0"/>
                <a:cs typeface="Arial" charset="0"/>
              </a:rPr>
              <a:t> mil </a:t>
            </a:r>
            <a:r>
              <a:rPr lang="en-GB" sz="1100" dirty="0" err="1" smtClean="0">
                <a:latin typeface="Arial" charset="0"/>
                <a:cs typeface="Arial" charset="0"/>
              </a:rPr>
              <a:t>reais</a:t>
            </a:r>
            <a:r>
              <a:rPr lang="en-GB" sz="1100" dirty="0" smtClean="0">
                <a:latin typeface="Arial" charset="0"/>
                <a:cs typeface="Arial" charset="0"/>
              </a:rPr>
              <a:t>.</a:t>
            </a:r>
            <a:endParaRPr lang="en-GB" sz="1100" dirty="0">
              <a:latin typeface="Arial" charset="0"/>
              <a:cs typeface="Arial" charset="0"/>
            </a:endParaRPr>
          </a:p>
        </p:txBody>
      </p:sp>
      <p:sp>
        <p:nvSpPr>
          <p:cNvPr id="13" name="TextBox 12"/>
          <p:cNvSpPr txBox="1"/>
          <p:nvPr/>
        </p:nvSpPr>
        <p:spPr>
          <a:xfrm>
            <a:off x="4942333" y="4915330"/>
            <a:ext cx="1328808" cy="257403"/>
          </a:xfrm>
          <a:prstGeom prst="rect">
            <a:avLst/>
          </a:prstGeom>
          <a:noFill/>
        </p:spPr>
        <p:txBody>
          <a:bodyPr wrap="none" lIns="87272" tIns="43637" rIns="87272" bIns="43637" rtlCol="0">
            <a:spAutoFit/>
          </a:bodyPr>
          <a:lstStyle/>
          <a:p>
            <a:r>
              <a:rPr lang="en-US" sz="1100" dirty="0" err="1" smtClean="0">
                <a:solidFill>
                  <a:srgbClr val="333333"/>
                </a:solidFill>
              </a:rPr>
              <a:t>Danos</a:t>
            </a:r>
            <a:r>
              <a:rPr lang="en-US" sz="1100" dirty="0" smtClean="0">
                <a:solidFill>
                  <a:srgbClr val="333333"/>
                </a:solidFill>
              </a:rPr>
              <a:t> a </a:t>
            </a:r>
            <a:r>
              <a:rPr lang="en-US" sz="1100" dirty="0" err="1" smtClean="0">
                <a:solidFill>
                  <a:srgbClr val="333333"/>
                </a:solidFill>
              </a:rPr>
              <a:t>Terceiros</a:t>
            </a:r>
            <a:endParaRPr lang="en-US" sz="1100" dirty="0">
              <a:solidFill>
                <a:srgbClr val="333333"/>
              </a:solidFill>
            </a:endParaRPr>
          </a:p>
        </p:txBody>
      </p:sp>
      <p:sp>
        <p:nvSpPr>
          <p:cNvPr id="29" name="TextBox 28"/>
          <p:cNvSpPr txBox="1"/>
          <p:nvPr/>
        </p:nvSpPr>
        <p:spPr>
          <a:xfrm>
            <a:off x="4942581" y="5915620"/>
            <a:ext cx="1296748" cy="257403"/>
          </a:xfrm>
          <a:prstGeom prst="rect">
            <a:avLst/>
          </a:prstGeom>
          <a:noFill/>
        </p:spPr>
        <p:txBody>
          <a:bodyPr wrap="none" lIns="87272" tIns="43637" rIns="87272" bIns="43637" rtlCol="0">
            <a:spAutoFit/>
          </a:bodyPr>
          <a:lstStyle/>
          <a:p>
            <a:r>
              <a:rPr lang="en-US" sz="1100" dirty="0" err="1" smtClean="0">
                <a:solidFill>
                  <a:srgbClr val="333333"/>
                </a:solidFill>
              </a:rPr>
              <a:t>Custos</a:t>
            </a:r>
            <a:r>
              <a:rPr lang="en-US" sz="1100" dirty="0" smtClean="0">
                <a:solidFill>
                  <a:srgbClr val="333333"/>
                </a:solidFill>
              </a:rPr>
              <a:t> de </a:t>
            </a:r>
            <a:r>
              <a:rPr lang="en-US" sz="1100" dirty="0" err="1" smtClean="0">
                <a:solidFill>
                  <a:srgbClr val="333333"/>
                </a:solidFill>
              </a:rPr>
              <a:t>Defesa</a:t>
            </a:r>
            <a:endParaRPr lang="en-US" sz="1100" dirty="0">
              <a:solidFill>
                <a:srgbClr val="333333"/>
              </a:solidFill>
            </a:endParaRPr>
          </a:p>
        </p:txBody>
      </p:sp>
      <p:sp>
        <p:nvSpPr>
          <p:cNvPr id="2" name="Rectangle 1"/>
          <p:cNvSpPr/>
          <p:nvPr/>
        </p:nvSpPr>
        <p:spPr>
          <a:xfrm>
            <a:off x="4644008" y="4653136"/>
            <a:ext cx="4285050" cy="153925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7272" tIns="43637" rIns="87272" bIns="43637" rtlCol="0" anchor="ctr"/>
          <a:lstStyle/>
          <a:p>
            <a:pPr algn="ctr"/>
            <a:endParaRPr lang="en-GB" dirty="0">
              <a:solidFill>
                <a:prstClr val="white"/>
              </a:solidFill>
            </a:endParaRPr>
          </a:p>
        </p:txBody>
      </p:sp>
      <p:sp>
        <p:nvSpPr>
          <p:cNvPr id="43" name="Title 1"/>
          <p:cNvSpPr txBox="1">
            <a:spLocks/>
          </p:cNvSpPr>
          <p:nvPr/>
        </p:nvSpPr>
        <p:spPr bwMode="auto">
          <a:xfrm>
            <a:off x="4572000" y="332657"/>
            <a:ext cx="4315223" cy="5757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400" kern="1200">
                <a:solidFill>
                  <a:schemeClr val="tx1"/>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2400">
                <a:solidFill>
                  <a:schemeClr val="tx1"/>
                </a:solidFill>
                <a:latin typeface="Arial" charset="0"/>
                <a:cs typeface="Arial" charset="0"/>
              </a:defRPr>
            </a:lvl2pPr>
            <a:lvl3pPr algn="l" rtl="0" eaLnBrk="1" fontAlgn="base" hangingPunct="1">
              <a:lnSpc>
                <a:spcPct val="90000"/>
              </a:lnSpc>
              <a:spcBef>
                <a:spcPct val="0"/>
              </a:spcBef>
              <a:spcAft>
                <a:spcPct val="0"/>
              </a:spcAft>
              <a:defRPr sz="2400">
                <a:solidFill>
                  <a:schemeClr val="tx1"/>
                </a:solidFill>
                <a:latin typeface="Arial" charset="0"/>
                <a:cs typeface="Arial" charset="0"/>
              </a:defRPr>
            </a:lvl3pPr>
            <a:lvl4pPr algn="l" rtl="0" eaLnBrk="1" fontAlgn="base" hangingPunct="1">
              <a:lnSpc>
                <a:spcPct val="90000"/>
              </a:lnSpc>
              <a:spcBef>
                <a:spcPct val="0"/>
              </a:spcBef>
              <a:spcAft>
                <a:spcPct val="0"/>
              </a:spcAft>
              <a:defRPr sz="2400">
                <a:solidFill>
                  <a:schemeClr val="tx1"/>
                </a:solidFill>
                <a:latin typeface="Arial" charset="0"/>
                <a:cs typeface="Arial" charset="0"/>
              </a:defRPr>
            </a:lvl4pPr>
            <a:lvl5pPr algn="l" rtl="0" eaLnBrk="1" fontAlgn="base" hangingPunct="1">
              <a:lnSpc>
                <a:spcPct val="90000"/>
              </a:lnSpc>
              <a:spcBef>
                <a:spcPct val="0"/>
              </a:spcBef>
              <a:spcAft>
                <a:spcPct val="0"/>
              </a:spcAft>
              <a:defRPr sz="2400">
                <a:solidFill>
                  <a:schemeClr val="tx1"/>
                </a:solidFill>
                <a:latin typeface="Arial" charset="0"/>
                <a:cs typeface="Arial" charset="0"/>
              </a:defRPr>
            </a:lvl5pPr>
            <a:lvl6pPr marL="457200" algn="l" rtl="0" eaLnBrk="1" fontAlgn="base" hangingPunct="1">
              <a:lnSpc>
                <a:spcPct val="90000"/>
              </a:lnSpc>
              <a:spcBef>
                <a:spcPct val="0"/>
              </a:spcBef>
              <a:spcAft>
                <a:spcPct val="0"/>
              </a:spcAft>
              <a:defRPr sz="2400">
                <a:solidFill>
                  <a:schemeClr val="tx1"/>
                </a:solidFill>
                <a:latin typeface="Arial" charset="0"/>
                <a:cs typeface="Arial" charset="0"/>
              </a:defRPr>
            </a:lvl6pPr>
            <a:lvl7pPr marL="914400" algn="l" rtl="0" eaLnBrk="1" fontAlgn="base" hangingPunct="1">
              <a:lnSpc>
                <a:spcPct val="90000"/>
              </a:lnSpc>
              <a:spcBef>
                <a:spcPct val="0"/>
              </a:spcBef>
              <a:spcAft>
                <a:spcPct val="0"/>
              </a:spcAft>
              <a:defRPr sz="2400">
                <a:solidFill>
                  <a:schemeClr val="tx1"/>
                </a:solidFill>
                <a:latin typeface="Arial" charset="0"/>
                <a:cs typeface="Arial" charset="0"/>
              </a:defRPr>
            </a:lvl7pPr>
            <a:lvl8pPr marL="1371600" algn="l" rtl="0" eaLnBrk="1" fontAlgn="base" hangingPunct="1">
              <a:lnSpc>
                <a:spcPct val="90000"/>
              </a:lnSpc>
              <a:spcBef>
                <a:spcPct val="0"/>
              </a:spcBef>
              <a:spcAft>
                <a:spcPct val="0"/>
              </a:spcAft>
              <a:defRPr sz="2400">
                <a:solidFill>
                  <a:schemeClr val="tx1"/>
                </a:solidFill>
                <a:latin typeface="Arial" charset="0"/>
                <a:cs typeface="Arial" charset="0"/>
              </a:defRPr>
            </a:lvl8pPr>
            <a:lvl9pPr marL="1828800" algn="l" rtl="0" eaLnBrk="1" fontAlgn="base" hangingPunct="1">
              <a:lnSpc>
                <a:spcPct val="90000"/>
              </a:lnSpc>
              <a:spcBef>
                <a:spcPct val="0"/>
              </a:spcBef>
              <a:spcAft>
                <a:spcPct val="0"/>
              </a:spcAft>
              <a:defRPr sz="2400">
                <a:solidFill>
                  <a:schemeClr val="tx1"/>
                </a:solidFill>
                <a:latin typeface="Arial" charset="0"/>
                <a:cs typeface="Arial" charset="0"/>
              </a:defRPr>
            </a:lvl9pPr>
          </a:lstStyle>
          <a:p>
            <a:pPr algn="r"/>
            <a:r>
              <a:rPr lang="en-US" sz="1800" dirty="0" err="1" smtClean="0">
                <a:solidFill>
                  <a:srgbClr val="333333"/>
                </a:solidFill>
                <a:latin typeface="Arial" charset="0"/>
                <a:cs typeface="Arial" charset="0"/>
              </a:rPr>
              <a:t>Resíduo</a:t>
            </a:r>
            <a:r>
              <a:rPr lang="en-US" sz="1800" dirty="0" smtClean="0">
                <a:solidFill>
                  <a:srgbClr val="333333"/>
                </a:solidFill>
                <a:latin typeface="Arial" charset="0"/>
                <a:cs typeface="Arial" charset="0"/>
              </a:rPr>
              <a:t> </a:t>
            </a:r>
            <a:r>
              <a:rPr lang="en-US" sz="1800" dirty="0">
                <a:solidFill>
                  <a:srgbClr val="333333"/>
                </a:solidFill>
                <a:latin typeface="Arial" charset="0"/>
                <a:cs typeface="Arial" charset="0"/>
              </a:rPr>
              <a:t>/ </a:t>
            </a:r>
            <a:r>
              <a:rPr lang="en-US" sz="1800" dirty="0" err="1" smtClean="0">
                <a:solidFill>
                  <a:srgbClr val="333333"/>
                </a:solidFill>
                <a:latin typeface="Arial" charset="0"/>
                <a:cs typeface="Arial" charset="0"/>
              </a:rPr>
              <a:t>Aterro</a:t>
            </a:r>
            <a:r>
              <a:rPr lang="en-US" sz="1800" dirty="0" smtClean="0">
                <a:solidFill>
                  <a:srgbClr val="333333"/>
                </a:solidFill>
                <a:latin typeface="Arial" charset="0"/>
                <a:cs typeface="Arial" charset="0"/>
              </a:rPr>
              <a:t> </a:t>
            </a:r>
            <a:r>
              <a:rPr lang="en-US" sz="1800" dirty="0" err="1" smtClean="0">
                <a:solidFill>
                  <a:srgbClr val="333333"/>
                </a:solidFill>
                <a:latin typeface="Arial" charset="0"/>
                <a:cs typeface="Arial" charset="0"/>
              </a:rPr>
              <a:t>Sanitário</a:t>
            </a:r>
            <a:r>
              <a:rPr lang="en-US" sz="1800" dirty="0">
                <a:solidFill>
                  <a:srgbClr val="333333"/>
                </a:solidFill>
                <a:latin typeface="Arial" charset="0"/>
                <a:cs typeface="Arial" charset="0"/>
              </a:rPr>
              <a:t/>
            </a:r>
            <a:br>
              <a:rPr lang="en-US" sz="1800" dirty="0">
                <a:solidFill>
                  <a:srgbClr val="333333"/>
                </a:solidFill>
                <a:latin typeface="Arial" charset="0"/>
                <a:cs typeface="Arial" charset="0"/>
              </a:rPr>
            </a:br>
            <a:r>
              <a:rPr lang="en-US" sz="1100" dirty="0">
                <a:solidFill>
                  <a:srgbClr val="333333"/>
                </a:solidFill>
                <a:latin typeface="Arial" charset="0"/>
                <a:cs typeface="Arial" charset="0"/>
              </a:rPr>
              <a:t/>
            </a:r>
            <a:br>
              <a:rPr lang="en-US" sz="1100" dirty="0">
                <a:solidFill>
                  <a:srgbClr val="333333"/>
                </a:solidFill>
                <a:latin typeface="Arial" charset="0"/>
                <a:cs typeface="Arial" charset="0"/>
              </a:rPr>
            </a:br>
            <a:endParaRPr lang="en-GB" sz="1800" dirty="0">
              <a:solidFill>
                <a:srgbClr val="333333"/>
              </a:solidFill>
              <a:latin typeface="Arial" charset="0"/>
              <a:cs typeface="Arial" charset="0"/>
            </a:endParaRPr>
          </a:p>
        </p:txBody>
      </p:sp>
      <p:sp>
        <p:nvSpPr>
          <p:cNvPr id="48" name="TextBox 47"/>
          <p:cNvSpPr txBox="1"/>
          <p:nvPr/>
        </p:nvSpPr>
        <p:spPr>
          <a:xfrm>
            <a:off x="5194657" y="5116955"/>
            <a:ext cx="1235834" cy="257403"/>
          </a:xfrm>
          <a:prstGeom prst="rect">
            <a:avLst/>
          </a:prstGeom>
          <a:noFill/>
        </p:spPr>
        <p:txBody>
          <a:bodyPr wrap="none" lIns="87272" tIns="43637" rIns="87272" bIns="43637" rtlCol="0">
            <a:spAutoFit/>
          </a:bodyPr>
          <a:lstStyle/>
          <a:p>
            <a:r>
              <a:rPr lang="en-US" sz="1100" dirty="0" err="1" smtClean="0">
                <a:solidFill>
                  <a:srgbClr val="333333"/>
                </a:solidFill>
              </a:rPr>
              <a:t>Danos</a:t>
            </a:r>
            <a:r>
              <a:rPr lang="en-US" sz="1100" dirty="0" smtClean="0">
                <a:solidFill>
                  <a:srgbClr val="333333"/>
                </a:solidFill>
              </a:rPr>
              <a:t> </a:t>
            </a:r>
            <a:r>
              <a:rPr lang="en-US" sz="1100" dirty="0" err="1" smtClean="0">
                <a:solidFill>
                  <a:srgbClr val="333333"/>
                </a:solidFill>
              </a:rPr>
              <a:t>Corporais</a:t>
            </a:r>
            <a:endParaRPr lang="en-US" sz="1100" dirty="0">
              <a:solidFill>
                <a:srgbClr val="333333"/>
              </a:solidFill>
            </a:endParaRPr>
          </a:p>
        </p:txBody>
      </p:sp>
      <p:sp>
        <p:nvSpPr>
          <p:cNvPr id="50" name="TextBox 49"/>
          <p:cNvSpPr txBox="1"/>
          <p:nvPr/>
        </p:nvSpPr>
        <p:spPr>
          <a:xfrm>
            <a:off x="5194656" y="5300767"/>
            <a:ext cx="1195758" cy="257403"/>
          </a:xfrm>
          <a:prstGeom prst="rect">
            <a:avLst/>
          </a:prstGeom>
          <a:noFill/>
        </p:spPr>
        <p:txBody>
          <a:bodyPr wrap="none" lIns="87272" tIns="43637" rIns="87272" bIns="43637" rtlCol="0">
            <a:spAutoFit/>
          </a:bodyPr>
          <a:lstStyle/>
          <a:p>
            <a:r>
              <a:rPr lang="en-US" sz="1100" dirty="0" err="1" smtClean="0">
                <a:solidFill>
                  <a:srgbClr val="333333"/>
                </a:solidFill>
              </a:rPr>
              <a:t>Danos</a:t>
            </a:r>
            <a:r>
              <a:rPr lang="en-US" sz="1100" dirty="0" smtClean="0">
                <a:solidFill>
                  <a:srgbClr val="333333"/>
                </a:solidFill>
              </a:rPr>
              <a:t> </a:t>
            </a:r>
            <a:r>
              <a:rPr lang="en-US" sz="1100" dirty="0" err="1" smtClean="0">
                <a:solidFill>
                  <a:srgbClr val="333333"/>
                </a:solidFill>
              </a:rPr>
              <a:t>Materiais</a:t>
            </a:r>
            <a:endParaRPr lang="en-US" sz="1100" dirty="0">
              <a:solidFill>
                <a:srgbClr val="333333"/>
              </a:solidFill>
            </a:endParaRPr>
          </a:p>
        </p:txBody>
      </p:sp>
      <p:sp>
        <p:nvSpPr>
          <p:cNvPr id="52" name="TextBox 51"/>
          <p:cNvSpPr txBox="1"/>
          <p:nvPr/>
        </p:nvSpPr>
        <p:spPr>
          <a:xfrm>
            <a:off x="5194657" y="5485797"/>
            <a:ext cx="1612539" cy="257403"/>
          </a:xfrm>
          <a:prstGeom prst="rect">
            <a:avLst/>
          </a:prstGeom>
          <a:noFill/>
        </p:spPr>
        <p:txBody>
          <a:bodyPr wrap="none" lIns="87272" tIns="43637" rIns="87272" bIns="43637" rtlCol="0">
            <a:spAutoFit/>
          </a:bodyPr>
          <a:lstStyle/>
          <a:p>
            <a:r>
              <a:rPr lang="en-US" sz="1100" dirty="0" err="1" smtClean="0">
                <a:solidFill>
                  <a:srgbClr val="333333"/>
                </a:solidFill>
              </a:rPr>
              <a:t>Prejuízos</a:t>
            </a:r>
            <a:r>
              <a:rPr lang="en-US" sz="1100" dirty="0" smtClean="0">
                <a:solidFill>
                  <a:srgbClr val="333333"/>
                </a:solidFill>
              </a:rPr>
              <a:t> </a:t>
            </a:r>
            <a:r>
              <a:rPr lang="en-US" sz="1100" dirty="0" err="1" smtClean="0">
                <a:solidFill>
                  <a:srgbClr val="333333"/>
                </a:solidFill>
              </a:rPr>
              <a:t>Finanaceiros</a:t>
            </a:r>
            <a:endParaRPr lang="en-US" sz="1100" dirty="0">
              <a:solidFill>
                <a:srgbClr val="333333"/>
              </a:solidFill>
            </a:endParaRPr>
          </a:p>
        </p:txBody>
      </p:sp>
      <p:sp>
        <p:nvSpPr>
          <p:cNvPr id="54" name="TextBox 53"/>
          <p:cNvSpPr txBox="1"/>
          <p:nvPr/>
        </p:nvSpPr>
        <p:spPr>
          <a:xfrm>
            <a:off x="5194377" y="5670602"/>
            <a:ext cx="1572465" cy="257403"/>
          </a:xfrm>
          <a:prstGeom prst="rect">
            <a:avLst/>
          </a:prstGeom>
          <a:noFill/>
        </p:spPr>
        <p:txBody>
          <a:bodyPr wrap="none" lIns="87272" tIns="43637" rIns="87272" bIns="43637" rtlCol="0">
            <a:spAutoFit/>
          </a:bodyPr>
          <a:lstStyle/>
          <a:p>
            <a:r>
              <a:rPr lang="en-US" sz="1100" dirty="0" err="1" smtClean="0">
                <a:solidFill>
                  <a:srgbClr val="333333"/>
                </a:solidFill>
              </a:rPr>
              <a:t>Despesas</a:t>
            </a:r>
            <a:r>
              <a:rPr lang="en-US" sz="1100" dirty="0" smtClean="0">
                <a:solidFill>
                  <a:srgbClr val="333333"/>
                </a:solidFill>
              </a:rPr>
              <a:t> de </a:t>
            </a:r>
            <a:r>
              <a:rPr lang="en-US" sz="1100" dirty="0" err="1" smtClean="0">
                <a:solidFill>
                  <a:srgbClr val="333333"/>
                </a:solidFill>
              </a:rPr>
              <a:t>Limpeza</a:t>
            </a:r>
            <a:endParaRPr lang="en-US" sz="1100" dirty="0">
              <a:solidFill>
                <a:srgbClr val="333333"/>
              </a:solidFill>
            </a:endParaRPr>
          </a:p>
        </p:txBody>
      </p:sp>
      <p:sp>
        <p:nvSpPr>
          <p:cNvPr id="56" name="TextBox 55"/>
          <p:cNvSpPr txBox="1"/>
          <p:nvPr/>
        </p:nvSpPr>
        <p:spPr>
          <a:xfrm>
            <a:off x="6840241" y="4915330"/>
            <a:ext cx="1925125" cy="257403"/>
          </a:xfrm>
          <a:prstGeom prst="rect">
            <a:avLst/>
          </a:prstGeom>
          <a:noFill/>
        </p:spPr>
        <p:txBody>
          <a:bodyPr wrap="none" lIns="87272" tIns="43637" rIns="87272" bIns="43637" rtlCol="0">
            <a:spAutoFit/>
          </a:bodyPr>
          <a:lstStyle/>
          <a:p>
            <a:r>
              <a:rPr lang="en-US" sz="1100" dirty="0" err="1" smtClean="0">
                <a:solidFill>
                  <a:srgbClr val="333333"/>
                </a:solidFill>
              </a:rPr>
              <a:t>Danos</a:t>
            </a:r>
            <a:r>
              <a:rPr lang="en-US" sz="1100" dirty="0" smtClean="0">
                <a:solidFill>
                  <a:srgbClr val="333333"/>
                </a:solidFill>
              </a:rPr>
              <a:t> </a:t>
            </a:r>
            <a:r>
              <a:rPr lang="en-US" sz="1100" dirty="0" err="1" smtClean="0">
                <a:solidFill>
                  <a:srgbClr val="333333"/>
                </a:solidFill>
              </a:rPr>
              <a:t>ao</a:t>
            </a:r>
            <a:r>
              <a:rPr lang="en-US" sz="1100" dirty="0" smtClean="0">
                <a:solidFill>
                  <a:srgbClr val="333333"/>
                </a:solidFill>
              </a:rPr>
              <a:t> </a:t>
            </a:r>
            <a:r>
              <a:rPr lang="en-US" sz="1100" dirty="0" err="1" smtClean="0">
                <a:solidFill>
                  <a:srgbClr val="333333"/>
                </a:solidFill>
              </a:rPr>
              <a:t>Próprio</a:t>
            </a:r>
            <a:r>
              <a:rPr lang="en-US" sz="1100" dirty="0" smtClean="0">
                <a:solidFill>
                  <a:srgbClr val="333333"/>
                </a:solidFill>
              </a:rPr>
              <a:t> </a:t>
            </a:r>
            <a:r>
              <a:rPr lang="en-US" sz="1100" dirty="0" err="1" smtClean="0">
                <a:solidFill>
                  <a:srgbClr val="333333"/>
                </a:solidFill>
              </a:rPr>
              <a:t>Segurado</a:t>
            </a:r>
            <a:endParaRPr lang="en-US" sz="1100" dirty="0">
              <a:solidFill>
                <a:srgbClr val="333333"/>
              </a:solidFill>
            </a:endParaRPr>
          </a:p>
        </p:txBody>
      </p:sp>
      <p:sp>
        <p:nvSpPr>
          <p:cNvPr id="58" name="TextBox 57"/>
          <p:cNvSpPr txBox="1"/>
          <p:nvPr/>
        </p:nvSpPr>
        <p:spPr>
          <a:xfrm>
            <a:off x="7091111" y="5115962"/>
            <a:ext cx="1699101" cy="257403"/>
          </a:xfrm>
          <a:prstGeom prst="rect">
            <a:avLst/>
          </a:prstGeom>
          <a:noFill/>
        </p:spPr>
        <p:txBody>
          <a:bodyPr wrap="none" lIns="87272" tIns="43637" rIns="87272" bIns="43637" rtlCol="0">
            <a:spAutoFit/>
          </a:bodyPr>
          <a:lstStyle/>
          <a:p>
            <a:r>
              <a:rPr lang="en-US" sz="1100" dirty="0" err="1" smtClean="0">
                <a:solidFill>
                  <a:srgbClr val="333333"/>
                </a:solidFill>
              </a:rPr>
              <a:t>Despesas</a:t>
            </a:r>
            <a:r>
              <a:rPr lang="en-US" sz="1100" dirty="0" smtClean="0">
                <a:solidFill>
                  <a:srgbClr val="333333"/>
                </a:solidFill>
              </a:rPr>
              <a:t> </a:t>
            </a:r>
            <a:r>
              <a:rPr lang="en-US" sz="1100" dirty="0" err="1" smtClean="0">
                <a:solidFill>
                  <a:srgbClr val="333333"/>
                </a:solidFill>
              </a:rPr>
              <a:t>Emergenciais</a:t>
            </a:r>
            <a:endParaRPr lang="en-US" sz="1100" dirty="0">
              <a:solidFill>
                <a:srgbClr val="333333"/>
              </a:solidFill>
            </a:endParaRPr>
          </a:p>
        </p:txBody>
      </p:sp>
      <p:sp>
        <p:nvSpPr>
          <p:cNvPr id="60" name="TextBox 59"/>
          <p:cNvSpPr txBox="1"/>
          <p:nvPr/>
        </p:nvSpPr>
        <p:spPr>
          <a:xfrm>
            <a:off x="7091110" y="5301760"/>
            <a:ext cx="1453842" cy="257403"/>
          </a:xfrm>
          <a:prstGeom prst="rect">
            <a:avLst/>
          </a:prstGeom>
          <a:noFill/>
        </p:spPr>
        <p:txBody>
          <a:bodyPr wrap="none" lIns="87272" tIns="43637" rIns="87272" bIns="43637" rtlCol="0">
            <a:spAutoFit/>
          </a:bodyPr>
          <a:lstStyle/>
          <a:p>
            <a:r>
              <a:rPr lang="en-US" sz="1100" dirty="0" err="1" smtClean="0">
                <a:solidFill>
                  <a:srgbClr val="333333"/>
                </a:solidFill>
              </a:rPr>
              <a:t>Custos</a:t>
            </a:r>
            <a:r>
              <a:rPr lang="en-US" sz="1100" dirty="0" smtClean="0">
                <a:solidFill>
                  <a:srgbClr val="333333"/>
                </a:solidFill>
              </a:rPr>
              <a:t> de </a:t>
            </a:r>
            <a:r>
              <a:rPr lang="en-US" sz="1100" dirty="0" err="1" smtClean="0">
                <a:solidFill>
                  <a:srgbClr val="333333"/>
                </a:solidFill>
              </a:rPr>
              <a:t>Mitigação</a:t>
            </a:r>
            <a:endParaRPr lang="en-US" sz="1100" dirty="0">
              <a:solidFill>
                <a:srgbClr val="333333"/>
              </a:solidFill>
            </a:endParaRPr>
          </a:p>
        </p:txBody>
      </p:sp>
      <p:sp>
        <p:nvSpPr>
          <p:cNvPr id="62" name="TextBox 61"/>
          <p:cNvSpPr txBox="1"/>
          <p:nvPr/>
        </p:nvSpPr>
        <p:spPr>
          <a:xfrm>
            <a:off x="7091112" y="5486565"/>
            <a:ext cx="1572465" cy="257403"/>
          </a:xfrm>
          <a:prstGeom prst="rect">
            <a:avLst/>
          </a:prstGeom>
          <a:noFill/>
        </p:spPr>
        <p:txBody>
          <a:bodyPr wrap="none" lIns="87272" tIns="43637" rIns="87272" bIns="43637" rtlCol="0">
            <a:spAutoFit/>
          </a:bodyPr>
          <a:lstStyle/>
          <a:p>
            <a:r>
              <a:rPr lang="en-US" sz="1100" dirty="0" err="1" smtClean="0">
                <a:solidFill>
                  <a:srgbClr val="333333"/>
                </a:solidFill>
              </a:rPr>
              <a:t>Despesas</a:t>
            </a:r>
            <a:r>
              <a:rPr lang="en-US" sz="1100" dirty="0" smtClean="0">
                <a:solidFill>
                  <a:srgbClr val="333333"/>
                </a:solidFill>
              </a:rPr>
              <a:t> de </a:t>
            </a:r>
            <a:r>
              <a:rPr lang="en-US" sz="1100" dirty="0" err="1" smtClean="0">
                <a:solidFill>
                  <a:srgbClr val="333333"/>
                </a:solidFill>
              </a:rPr>
              <a:t>Limpeza</a:t>
            </a:r>
            <a:endParaRPr lang="en-US" sz="1100" dirty="0">
              <a:solidFill>
                <a:srgbClr val="333333"/>
              </a:solidFill>
            </a:endParaRPr>
          </a:p>
        </p:txBody>
      </p:sp>
      <p:sp>
        <p:nvSpPr>
          <p:cNvPr id="67" name="TextBox 66"/>
          <p:cNvSpPr txBox="1"/>
          <p:nvPr/>
        </p:nvSpPr>
        <p:spPr>
          <a:xfrm>
            <a:off x="7091110" y="5671370"/>
            <a:ext cx="1304763" cy="257403"/>
          </a:xfrm>
          <a:prstGeom prst="rect">
            <a:avLst/>
          </a:prstGeom>
          <a:noFill/>
        </p:spPr>
        <p:txBody>
          <a:bodyPr wrap="none" lIns="87272" tIns="43637" rIns="87272" bIns="43637" rtlCol="0">
            <a:spAutoFit/>
          </a:bodyPr>
          <a:lstStyle/>
          <a:p>
            <a:r>
              <a:rPr lang="en-US" sz="1100" dirty="0" err="1" smtClean="0">
                <a:solidFill>
                  <a:srgbClr val="333333"/>
                </a:solidFill>
              </a:rPr>
              <a:t>Lucros</a:t>
            </a:r>
            <a:r>
              <a:rPr lang="en-US" sz="1100" dirty="0" smtClean="0">
                <a:solidFill>
                  <a:srgbClr val="333333"/>
                </a:solidFill>
              </a:rPr>
              <a:t> </a:t>
            </a:r>
            <a:r>
              <a:rPr lang="en-US" sz="1100" dirty="0" err="1" smtClean="0">
                <a:solidFill>
                  <a:srgbClr val="333333"/>
                </a:solidFill>
              </a:rPr>
              <a:t>Cessantes</a:t>
            </a:r>
            <a:endParaRPr lang="en-US" sz="1100" dirty="0">
              <a:solidFill>
                <a:srgbClr val="333333"/>
              </a:solidFill>
            </a:endParaRPr>
          </a:p>
        </p:txBody>
      </p:sp>
      <p:sp>
        <p:nvSpPr>
          <p:cNvPr id="69" name="TextBox 68"/>
          <p:cNvSpPr txBox="1"/>
          <p:nvPr/>
        </p:nvSpPr>
        <p:spPr>
          <a:xfrm>
            <a:off x="6840240" y="5915390"/>
            <a:ext cx="1901080" cy="257403"/>
          </a:xfrm>
          <a:prstGeom prst="rect">
            <a:avLst/>
          </a:prstGeom>
          <a:noFill/>
        </p:spPr>
        <p:txBody>
          <a:bodyPr wrap="none" lIns="87272" tIns="43637" rIns="87272" bIns="43637" rtlCol="0">
            <a:spAutoFit/>
          </a:bodyPr>
          <a:lstStyle/>
          <a:p>
            <a:r>
              <a:rPr lang="en-US" sz="1100" dirty="0" err="1" smtClean="0">
                <a:solidFill>
                  <a:srgbClr val="333333"/>
                </a:solidFill>
              </a:rPr>
              <a:t>Danos</a:t>
            </a:r>
            <a:r>
              <a:rPr lang="en-US" sz="1100" dirty="0" smtClean="0">
                <a:solidFill>
                  <a:srgbClr val="333333"/>
                </a:solidFill>
              </a:rPr>
              <a:t> a </a:t>
            </a:r>
            <a:r>
              <a:rPr lang="en-US" sz="1100" dirty="0" err="1" smtClean="0">
                <a:solidFill>
                  <a:srgbClr val="333333"/>
                </a:solidFill>
              </a:rPr>
              <a:t>Recursos</a:t>
            </a:r>
            <a:r>
              <a:rPr lang="en-US" sz="1100" dirty="0" smtClean="0">
                <a:solidFill>
                  <a:srgbClr val="333333"/>
                </a:solidFill>
              </a:rPr>
              <a:t> </a:t>
            </a:r>
            <a:r>
              <a:rPr lang="en-US" sz="1100" dirty="0" err="1" smtClean="0">
                <a:solidFill>
                  <a:srgbClr val="333333"/>
                </a:solidFill>
              </a:rPr>
              <a:t>Naturais</a:t>
            </a:r>
            <a:endParaRPr lang="en-US" sz="1100" dirty="0">
              <a:solidFill>
                <a:srgbClr val="333333"/>
              </a:solidFill>
            </a:endParaRPr>
          </a:p>
        </p:txBody>
      </p:sp>
      <p:sp>
        <p:nvSpPr>
          <p:cNvPr id="42" name="Title 1"/>
          <p:cNvSpPr txBox="1">
            <a:spLocks/>
          </p:cNvSpPr>
          <p:nvPr/>
        </p:nvSpPr>
        <p:spPr bwMode="auto">
          <a:xfrm>
            <a:off x="179513" y="6309916"/>
            <a:ext cx="4248472" cy="35944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400" kern="1200">
                <a:solidFill>
                  <a:schemeClr val="tx1"/>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2400">
                <a:solidFill>
                  <a:schemeClr val="tx1"/>
                </a:solidFill>
                <a:latin typeface="Arial" charset="0"/>
                <a:cs typeface="Arial" charset="0"/>
              </a:defRPr>
            </a:lvl2pPr>
            <a:lvl3pPr algn="l" rtl="0" eaLnBrk="1" fontAlgn="base" hangingPunct="1">
              <a:lnSpc>
                <a:spcPct val="90000"/>
              </a:lnSpc>
              <a:spcBef>
                <a:spcPct val="0"/>
              </a:spcBef>
              <a:spcAft>
                <a:spcPct val="0"/>
              </a:spcAft>
              <a:defRPr sz="2400">
                <a:solidFill>
                  <a:schemeClr val="tx1"/>
                </a:solidFill>
                <a:latin typeface="Arial" charset="0"/>
                <a:cs typeface="Arial" charset="0"/>
              </a:defRPr>
            </a:lvl3pPr>
            <a:lvl4pPr algn="l" rtl="0" eaLnBrk="1" fontAlgn="base" hangingPunct="1">
              <a:lnSpc>
                <a:spcPct val="90000"/>
              </a:lnSpc>
              <a:spcBef>
                <a:spcPct val="0"/>
              </a:spcBef>
              <a:spcAft>
                <a:spcPct val="0"/>
              </a:spcAft>
              <a:defRPr sz="2400">
                <a:solidFill>
                  <a:schemeClr val="tx1"/>
                </a:solidFill>
                <a:latin typeface="Arial" charset="0"/>
                <a:cs typeface="Arial" charset="0"/>
              </a:defRPr>
            </a:lvl4pPr>
            <a:lvl5pPr algn="l" rtl="0" eaLnBrk="1" fontAlgn="base" hangingPunct="1">
              <a:lnSpc>
                <a:spcPct val="90000"/>
              </a:lnSpc>
              <a:spcBef>
                <a:spcPct val="0"/>
              </a:spcBef>
              <a:spcAft>
                <a:spcPct val="0"/>
              </a:spcAft>
              <a:defRPr sz="2400">
                <a:solidFill>
                  <a:schemeClr val="tx1"/>
                </a:solidFill>
                <a:latin typeface="Arial" charset="0"/>
                <a:cs typeface="Arial" charset="0"/>
              </a:defRPr>
            </a:lvl5pPr>
            <a:lvl6pPr marL="457200" algn="l" rtl="0" eaLnBrk="1" fontAlgn="base" hangingPunct="1">
              <a:lnSpc>
                <a:spcPct val="90000"/>
              </a:lnSpc>
              <a:spcBef>
                <a:spcPct val="0"/>
              </a:spcBef>
              <a:spcAft>
                <a:spcPct val="0"/>
              </a:spcAft>
              <a:defRPr sz="2400">
                <a:solidFill>
                  <a:schemeClr val="tx1"/>
                </a:solidFill>
                <a:latin typeface="Arial" charset="0"/>
                <a:cs typeface="Arial" charset="0"/>
              </a:defRPr>
            </a:lvl6pPr>
            <a:lvl7pPr marL="914400" algn="l" rtl="0" eaLnBrk="1" fontAlgn="base" hangingPunct="1">
              <a:lnSpc>
                <a:spcPct val="90000"/>
              </a:lnSpc>
              <a:spcBef>
                <a:spcPct val="0"/>
              </a:spcBef>
              <a:spcAft>
                <a:spcPct val="0"/>
              </a:spcAft>
              <a:defRPr sz="2400">
                <a:solidFill>
                  <a:schemeClr val="tx1"/>
                </a:solidFill>
                <a:latin typeface="Arial" charset="0"/>
                <a:cs typeface="Arial" charset="0"/>
              </a:defRPr>
            </a:lvl7pPr>
            <a:lvl8pPr marL="1371600" algn="l" rtl="0" eaLnBrk="1" fontAlgn="base" hangingPunct="1">
              <a:lnSpc>
                <a:spcPct val="90000"/>
              </a:lnSpc>
              <a:spcBef>
                <a:spcPct val="0"/>
              </a:spcBef>
              <a:spcAft>
                <a:spcPct val="0"/>
              </a:spcAft>
              <a:defRPr sz="2400">
                <a:solidFill>
                  <a:schemeClr val="tx1"/>
                </a:solidFill>
                <a:latin typeface="Arial" charset="0"/>
                <a:cs typeface="Arial" charset="0"/>
              </a:defRPr>
            </a:lvl8pPr>
            <a:lvl9pPr marL="1828800" algn="l" rtl="0" eaLnBrk="1" fontAlgn="base" hangingPunct="1">
              <a:lnSpc>
                <a:spcPct val="90000"/>
              </a:lnSpc>
              <a:spcBef>
                <a:spcPct val="0"/>
              </a:spcBef>
              <a:spcAft>
                <a:spcPct val="0"/>
              </a:spcAft>
              <a:defRPr sz="2400">
                <a:solidFill>
                  <a:schemeClr val="tx1"/>
                </a:solidFill>
                <a:latin typeface="Arial" charset="0"/>
                <a:cs typeface="Arial" charset="0"/>
              </a:defRPr>
            </a:lvl9pPr>
          </a:lstStyle>
          <a:p>
            <a:pPr algn="r"/>
            <a:r>
              <a:rPr lang="en-US" sz="1100" dirty="0" smtClean="0">
                <a:solidFill>
                  <a:srgbClr val="99CC00"/>
                </a:solidFill>
                <a:latin typeface="Arial" charset="0"/>
                <a:cs typeface="Arial" charset="0"/>
              </a:rPr>
              <a:t>Sinistro </a:t>
            </a:r>
            <a:r>
              <a:rPr lang="en-US" sz="1100" dirty="0" err="1" smtClean="0">
                <a:solidFill>
                  <a:srgbClr val="99CC00"/>
                </a:solidFill>
                <a:latin typeface="Arial" charset="0"/>
                <a:cs typeface="Arial" charset="0"/>
              </a:rPr>
              <a:t>regulado</a:t>
            </a:r>
            <a:r>
              <a:rPr lang="en-US" sz="1100" dirty="0" smtClean="0">
                <a:solidFill>
                  <a:srgbClr val="99CC00"/>
                </a:solidFill>
                <a:latin typeface="Arial" charset="0"/>
                <a:cs typeface="Arial" charset="0"/>
              </a:rPr>
              <a:t> pela ACE</a:t>
            </a:r>
            <a:endParaRPr lang="en-GB" sz="1800" dirty="0">
              <a:solidFill>
                <a:srgbClr val="333333"/>
              </a:solidFill>
              <a:latin typeface="Arial" charset="0"/>
              <a:cs typeface="Arial" charset="0"/>
            </a:endParaRPr>
          </a:p>
        </p:txBody>
      </p:sp>
      <p:sp>
        <p:nvSpPr>
          <p:cNvPr id="72" name="TextBox 71"/>
          <p:cNvSpPr txBox="1"/>
          <p:nvPr/>
        </p:nvSpPr>
        <p:spPr>
          <a:xfrm>
            <a:off x="6750974" y="4948903"/>
            <a:ext cx="70533" cy="169277"/>
          </a:xfrm>
          <a:prstGeom prst="rect">
            <a:avLst/>
          </a:prstGeom>
          <a:noFill/>
        </p:spPr>
        <p:txBody>
          <a:bodyPr wrap="none" lIns="0" tIns="0" rIns="0" bIns="0" rtlCol="0" anchor="ctr" anchorCtr="0">
            <a:spAutoFit/>
          </a:bodyPr>
          <a:lstStyle/>
          <a:p>
            <a:pPr algn="ctr"/>
            <a:r>
              <a:rPr lang="fr-FR" sz="1100" dirty="0">
                <a:solidFill>
                  <a:srgbClr val="333333"/>
                </a:solidFill>
              </a:rPr>
              <a:t>x</a:t>
            </a:r>
            <a:endParaRPr lang="en-GB" sz="1100" dirty="0">
              <a:solidFill>
                <a:srgbClr val="333333"/>
              </a:solidFill>
            </a:endParaRPr>
          </a:p>
        </p:txBody>
      </p:sp>
      <p:pic>
        <p:nvPicPr>
          <p:cNvPr id="1028" name="Imag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6890" y="2550362"/>
            <a:ext cx="2088000" cy="17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93829" y="974067"/>
            <a:ext cx="2232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4008" y="980728"/>
            <a:ext cx="1924405" cy="12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Imag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44008" y="2550362"/>
            <a:ext cx="2087996" cy="17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a:xfrm>
            <a:off x="4716017" y="2262329"/>
            <a:ext cx="1923466" cy="246221"/>
          </a:xfrm>
          <a:prstGeom prst="rect">
            <a:avLst/>
          </a:prstGeom>
          <a:noFill/>
        </p:spPr>
        <p:txBody>
          <a:bodyPr wrap="square" lIns="87272" tIns="43637" rIns="87272" bIns="43637" rtlCol="0">
            <a:spAutoFit/>
          </a:bodyPr>
          <a:lstStyle/>
          <a:p>
            <a:pPr algn="ctr"/>
            <a:r>
              <a:rPr lang="en-GB" sz="1000" dirty="0" err="1" smtClean="0">
                <a:solidFill>
                  <a:srgbClr val="333333"/>
                </a:solidFill>
              </a:rPr>
              <a:t>Foto</a:t>
            </a:r>
            <a:r>
              <a:rPr lang="en-GB" sz="1000" dirty="0" smtClean="0">
                <a:solidFill>
                  <a:srgbClr val="333333"/>
                </a:solidFill>
              </a:rPr>
              <a:t> </a:t>
            </a:r>
            <a:r>
              <a:rPr lang="en-GB" sz="1000" dirty="0" err="1" smtClean="0">
                <a:solidFill>
                  <a:srgbClr val="333333"/>
                </a:solidFill>
              </a:rPr>
              <a:t>aérea</a:t>
            </a:r>
            <a:r>
              <a:rPr lang="en-GB" sz="1000" dirty="0" smtClean="0">
                <a:solidFill>
                  <a:srgbClr val="333333"/>
                </a:solidFill>
              </a:rPr>
              <a:t> do local</a:t>
            </a:r>
            <a:endParaRPr lang="en-GB" sz="1000" dirty="0">
              <a:solidFill>
                <a:srgbClr val="333333"/>
              </a:solidFill>
            </a:endParaRPr>
          </a:p>
        </p:txBody>
      </p:sp>
      <p:sp>
        <p:nvSpPr>
          <p:cNvPr id="41" name="TextBox 40"/>
          <p:cNvSpPr txBox="1"/>
          <p:nvPr/>
        </p:nvSpPr>
        <p:spPr>
          <a:xfrm>
            <a:off x="4716954" y="4288825"/>
            <a:ext cx="4280884" cy="246221"/>
          </a:xfrm>
          <a:prstGeom prst="rect">
            <a:avLst/>
          </a:prstGeom>
          <a:noFill/>
        </p:spPr>
        <p:txBody>
          <a:bodyPr wrap="square" lIns="87272" tIns="43637" rIns="87272" bIns="43637" rtlCol="0">
            <a:spAutoFit/>
          </a:bodyPr>
          <a:lstStyle/>
          <a:p>
            <a:pPr algn="ctr"/>
            <a:r>
              <a:rPr lang="en-GB" sz="1000" dirty="0" err="1" smtClean="0">
                <a:solidFill>
                  <a:srgbClr val="333333"/>
                </a:solidFill>
              </a:rPr>
              <a:t>Imagens</a:t>
            </a:r>
            <a:r>
              <a:rPr lang="en-GB" sz="1000" dirty="0" smtClean="0">
                <a:solidFill>
                  <a:srgbClr val="333333"/>
                </a:solidFill>
              </a:rPr>
              <a:t> </a:t>
            </a:r>
            <a:r>
              <a:rPr lang="en-GB" sz="1000" dirty="0" err="1" smtClean="0">
                <a:solidFill>
                  <a:srgbClr val="333333"/>
                </a:solidFill>
              </a:rPr>
              <a:t>gerais</a:t>
            </a:r>
            <a:r>
              <a:rPr lang="en-GB" sz="1000" dirty="0" smtClean="0">
                <a:solidFill>
                  <a:srgbClr val="333333"/>
                </a:solidFill>
              </a:rPr>
              <a:t> do local</a:t>
            </a:r>
            <a:endParaRPr lang="en-GB" sz="1000" dirty="0">
              <a:solidFill>
                <a:srgbClr val="333333"/>
              </a:solidFill>
            </a:endParaRPr>
          </a:p>
        </p:txBody>
      </p:sp>
      <p:sp>
        <p:nvSpPr>
          <p:cNvPr id="45" name="Title 1"/>
          <p:cNvSpPr txBox="1">
            <a:spLocks/>
          </p:cNvSpPr>
          <p:nvPr/>
        </p:nvSpPr>
        <p:spPr bwMode="auto">
          <a:xfrm>
            <a:off x="159781" y="1124744"/>
            <a:ext cx="4248472" cy="2880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400" kern="1200">
                <a:solidFill>
                  <a:schemeClr val="tx1"/>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2400">
                <a:solidFill>
                  <a:schemeClr val="tx1"/>
                </a:solidFill>
                <a:latin typeface="Arial" charset="0"/>
                <a:cs typeface="Arial" charset="0"/>
              </a:defRPr>
            </a:lvl2pPr>
            <a:lvl3pPr algn="l" rtl="0" eaLnBrk="1" fontAlgn="base" hangingPunct="1">
              <a:lnSpc>
                <a:spcPct val="90000"/>
              </a:lnSpc>
              <a:spcBef>
                <a:spcPct val="0"/>
              </a:spcBef>
              <a:spcAft>
                <a:spcPct val="0"/>
              </a:spcAft>
              <a:defRPr sz="2400">
                <a:solidFill>
                  <a:schemeClr val="tx1"/>
                </a:solidFill>
                <a:latin typeface="Arial" charset="0"/>
                <a:cs typeface="Arial" charset="0"/>
              </a:defRPr>
            </a:lvl3pPr>
            <a:lvl4pPr algn="l" rtl="0" eaLnBrk="1" fontAlgn="base" hangingPunct="1">
              <a:lnSpc>
                <a:spcPct val="90000"/>
              </a:lnSpc>
              <a:spcBef>
                <a:spcPct val="0"/>
              </a:spcBef>
              <a:spcAft>
                <a:spcPct val="0"/>
              </a:spcAft>
              <a:defRPr sz="2400">
                <a:solidFill>
                  <a:schemeClr val="tx1"/>
                </a:solidFill>
                <a:latin typeface="Arial" charset="0"/>
                <a:cs typeface="Arial" charset="0"/>
              </a:defRPr>
            </a:lvl4pPr>
            <a:lvl5pPr algn="l" rtl="0" eaLnBrk="1" fontAlgn="base" hangingPunct="1">
              <a:lnSpc>
                <a:spcPct val="90000"/>
              </a:lnSpc>
              <a:spcBef>
                <a:spcPct val="0"/>
              </a:spcBef>
              <a:spcAft>
                <a:spcPct val="0"/>
              </a:spcAft>
              <a:defRPr sz="2400">
                <a:solidFill>
                  <a:schemeClr val="tx1"/>
                </a:solidFill>
                <a:latin typeface="Arial" charset="0"/>
                <a:cs typeface="Arial" charset="0"/>
              </a:defRPr>
            </a:lvl5pPr>
            <a:lvl6pPr marL="457200" algn="l" rtl="0" eaLnBrk="1" fontAlgn="base" hangingPunct="1">
              <a:lnSpc>
                <a:spcPct val="90000"/>
              </a:lnSpc>
              <a:spcBef>
                <a:spcPct val="0"/>
              </a:spcBef>
              <a:spcAft>
                <a:spcPct val="0"/>
              </a:spcAft>
              <a:defRPr sz="2400">
                <a:solidFill>
                  <a:schemeClr val="tx1"/>
                </a:solidFill>
                <a:latin typeface="Arial" charset="0"/>
                <a:cs typeface="Arial" charset="0"/>
              </a:defRPr>
            </a:lvl6pPr>
            <a:lvl7pPr marL="914400" algn="l" rtl="0" eaLnBrk="1" fontAlgn="base" hangingPunct="1">
              <a:lnSpc>
                <a:spcPct val="90000"/>
              </a:lnSpc>
              <a:spcBef>
                <a:spcPct val="0"/>
              </a:spcBef>
              <a:spcAft>
                <a:spcPct val="0"/>
              </a:spcAft>
              <a:defRPr sz="2400">
                <a:solidFill>
                  <a:schemeClr val="tx1"/>
                </a:solidFill>
                <a:latin typeface="Arial" charset="0"/>
                <a:cs typeface="Arial" charset="0"/>
              </a:defRPr>
            </a:lvl7pPr>
            <a:lvl8pPr marL="1371600" algn="l" rtl="0" eaLnBrk="1" fontAlgn="base" hangingPunct="1">
              <a:lnSpc>
                <a:spcPct val="90000"/>
              </a:lnSpc>
              <a:spcBef>
                <a:spcPct val="0"/>
              </a:spcBef>
              <a:spcAft>
                <a:spcPct val="0"/>
              </a:spcAft>
              <a:defRPr sz="2400">
                <a:solidFill>
                  <a:schemeClr val="tx1"/>
                </a:solidFill>
                <a:latin typeface="Arial" charset="0"/>
                <a:cs typeface="Arial" charset="0"/>
              </a:defRPr>
            </a:lvl8pPr>
            <a:lvl9pPr marL="1828800" algn="l" rtl="0" eaLnBrk="1" fontAlgn="base" hangingPunct="1">
              <a:lnSpc>
                <a:spcPct val="90000"/>
              </a:lnSpc>
              <a:spcBef>
                <a:spcPct val="0"/>
              </a:spcBef>
              <a:spcAft>
                <a:spcPct val="0"/>
              </a:spcAft>
              <a:defRPr sz="2400">
                <a:solidFill>
                  <a:schemeClr val="tx1"/>
                </a:solidFill>
                <a:latin typeface="Arial" charset="0"/>
                <a:cs typeface="Arial" charset="0"/>
              </a:defRPr>
            </a:lvl9pPr>
          </a:lstStyle>
          <a:p>
            <a:r>
              <a:rPr lang="en-US" sz="1200" dirty="0" err="1" smtClean="0">
                <a:solidFill>
                  <a:srgbClr val="993333"/>
                </a:solidFill>
                <a:latin typeface="Arial" charset="0"/>
                <a:cs typeface="Arial" charset="0"/>
              </a:rPr>
              <a:t>França</a:t>
            </a:r>
            <a:r>
              <a:rPr lang="en-US" sz="1200" dirty="0" smtClean="0">
                <a:solidFill>
                  <a:srgbClr val="993333"/>
                </a:solidFill>
                <a:latin typeface="Arial" charset="0"/>
                <a:cs typeface="Arial" charset="0"/>
              </a:rPr>
              <a:t> </a:t>
            </a:r>
            <a:r>
              <a:rPr lang="en-US" sz="1200" dirty="0">
                <a:solidFill>
                  <a:srgbClr val="993333"/>
                </a:solidFill>
                <a:latin typeface="Arial" charset="0"/>
                <a:cs typeface="Arial" charset="0"/>
              </a:rPr>
              <a:t>/ </a:t>
            </a:r>
            <a:r>
              <a:rPr lang="en-US" sz="1200" dirty="0" err="1" smtClean="0">
                <a:solidFill>
                  <a:srgbClr val="993333"/>
                </a:solidFill>
                <a:latin typeface="Arial" charset="0"/>
                <a:cs typeface="Arial" charset="0"/>
              </a:rPr>
              <a:t>Junho</a:t>
            </a:r>
            <a:r>
              <a:rPr lang="en-US" sz="1200" dirty="0" smtClean="0">
                <a:solidFill>
                  <a:srgbClr val="993333"/>
                </a:solidFill>
                <a:latin typeface="Arial" charset="0"/>
                <a:cs typeface="Arial" charset="0"/>
              </a:rPr>
              <a:t> </a:t>
            </a:r>
            <a:r>
              <a:rPr lang="en-US" sz="1200" dirty="0">
                <a:solidFill>
                  <a:srgbClr val="993333"/>
                </a:solidFill>
                <a:latin typeface="Arial" charset="0"/>
                <a:cs typeface="Arial" charset="0"/>
              </a:rPr>
              <a:t>2013</a:t>
            </a:r>
            <a:endParaRPr lang="en-GB" sz="1800" dirty="0">
              <a:solidFill>
                <a:srgbClr val="993333"/>
              </a:solidFill>
              <a:latin typeface="Arial" charset="0"/>
              <a:cs typeface="Arial" charset="0"/>
            </a:endParaRPr>
          </a:p>
        </p:txBody>
      </p:sp>
      <p:sp>
        <p:nvSpPr>
          <p:cNvPr id="46" name="TextBox 45"/>
          <p:cNvSpPr txBox="1"/>
          <p:nvPr/>
        </p:nvSpPr>
        <p:spPr>
          <a:xfrm>
            <a:off x="4716016" y="4653136"/>
            <a:ext cx="3080890" cy="272792"/>
          </a:xfrm>
          <a:prstGeom prst="rect">
            <a:avLst/>
          </a:prstGeom>
          <a:noFill/>
        </p:spPr>
        <p:txBody>
          <a:bodyPr wrap="none" lIns="87272" tIns="43637" rIns="87272" bIns="43637" rtlCol="0">
            <a:spAutoFit/>
          </a:bodyPr>
          <a:lstStyle/>
          <a:p>
            <a:r>
              <a:rPr lang="en-US" sz="1200" dirty="0" err="1" smtClean="0">
                <a:solidFill>
                  <a:srgbClr val="333333"/>
                </a:solidFill>
              </a:rPr>
              <a:t>Coberturas</a:t>
            </a:r>
            <a:r>
              <a:rPr lang="en-US" sz="1200" dirty="0" smtClean="0">
                <a:solidFill>
                  <a:srgbClr val="333333"/>
                </a:solidFill>
              </a:rPr>
              <a:t> de </a:t>
            </a:r>
            <a:r>
              <a:rPr lang="en-US" sz="1200" dirty="0" err="1" smtClean="0">
                <a:solidFill>
                  <a:srgbClr val="333333"/>
                </a:solidFill>
              </a:rPr>
              <a:t>seguro</a:t>
            </a:r>
            <a:r>
              <a:rPr lang="en-US" sz="1200" dirty="0" smtClean="0">
                <a:solidFill>
                  <a:srgbClr val="333333"/>
                </a:solidFill>
              </a:rPr>
              <a:t> </a:t>
            </a:r>
            <a:r>
              <a:rPr lang="en-US" sz="1200" dirty="0" err="1" smtClean="0">
                <a:solidFill>
                  <a:srgbClr val="333333"/>
                </a:solidFill>
              </a:rPr>
              <a:t>ambiental</a:t>
            </a:r>
            <a:r>
              <a:rPr lang="en-US" sz="1200" dirty="0" smtClean="0">
                <a:solidFill>
                  <a:srgbClr val="333333"/>
                </a:solidFill>
              </a:rPr>
              <a:t> </a:t>
            </a:r>
            <a:r>
              <a:rPr lang="en-US" sz="1200" dirty="0" err="1" smtClean="0">
                <a:solidFill>
                  <a:srgbClr val="333333"/>
                </a:solidFill>
              </a:rPr>
              <a:t>aplicáveis</a:t>
            </a:r>
            <a:endParaRPr lang="en-US" sz="1200" dirty="0">
              <a:solidFill>
                <a:srgbClr val="333333"/>
              </a:solidFill>
            </a:endParaRPr>
          </a:p>
        </p:txBody>
      </p:sp>
      <p:sp>
        <p:nvSpPr>
          <p:cNvPr id="44" name="Title 1"/>
          <p:cNvSpPr txBox="1">
            <a:spLocks/>
          </p:cNvSpPr>
          <p:nvPr/>
        </p:nvSpPr>
        <p:spPr bwMode="auto">
          <a:xfrm>
            <a:off x="4644008" y="620540"/>
            <a:ext cx="4248472" cy="2076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400" kern="1200">
                <a:solidFill>
                  <a:schemeClr val="tx1"/>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2400">
                <a:solidFill>
                  <a:schemeClr val="tx1"/>
                </a:solidFill>
                <a:latin typeface="Arial" charset="0"/>
                <a:cs typeface="Arial" charset="0"/>
              </a:defRPr>
            </a:lvl2pPr>
            <a:lvl3pPr algn="l" rtl="0" eaLnBrk="1" fontAlgn="base" hangingPunct="1">
              <a:lnSpc>
                <a:spcPct val="90000"/>
              </a:lnSpc>
              <a:spcBef>
                <a:spcPct val="0"/>
              </a:spcBef>
              <a:spcAft>
                <a:spcPct val="0"/>
              </a:spcAft>
              <a:defRPr sz="2400">
                <a:solidFill>
                  <a:schemeClr val="tx1"/>
                </a:solidFill>
                <a:latin typeface="Arial" charset="0"/>
                <a:cs typeface="Arial" charset="0"/>
              </a:defRPr>
            </a:lvl3pPr>
            <a:lvl4pPr algn="l" rtl="0" eaLnBrk="1" fontAlgn="base" hangingPunct="1">
              <a:lnSpc>
                <a:spcPct val="90000"/>
              </a:lnSpc>
              <a:spcBef>
                <a:spcPct val="0"/>
              </a:spcBef>
              <a:spcAft>
                <a:spcPct val="0"/>
              </a:spcAft>
              <a:defRPr sz="2400">
                <a:solidFill>
                  <a:schemeClr val="tx1"/>
                </a:solidFill>
                <a:latin typeface="Arial" charset="0"/>
                <a:cs typeface="Arial" charset="0"/>
              </a:defRPr>
            </a:lvl4pPr>
            <a:lvl5pPr algn="l" rtl="0" eaLnBrk="1" fontAlgn="base" hangingPunct="1">
              <a:lnSpc>
                <a:spcPct val="90000"/>
              </a:lnSpc>
              <a:spcBef>
                <a:spcPct val="0"/>
              </a:spcBef>
              <a:spcAft>
                <a:spcPct val="0"/>
              </a:spcAft>
              <a:defRPr sz="2400">
                <a:solidFill>
                  <a:schemeClr val="tx1"/>
                </a:solidFill>
                <a:latin typeface="Arial" charset="0"/>
                <a:cs typeface="Arial" charset="0"/>
              </a:defRPr>
            </a:lvl5pPr>
            <a:lvl6pPr marL="457200" algn="l" rtl="0" eaLnBrk="1" fontAlgn="base" hangingPunct="1">
              <a:lnSpc>
                <a:spcPct val="90000"/>
              </a:lnSpc>
              <a:spcBef>
                <a:spcPct val="0"/>
              </a:spcBef>
              <a:spcAft>
                <a:spcPct val="0"/>
              </a:spcAft>
              <a:defRPr sz="2400">
                <a:solidFill>
                  <a:schemeClr val="tx1"/>
                </a:solidFill>
                <a:latin typeface="Arial" charset="0"/>
                <a:cs typeface="Arial" charset="0"/>
              </a:defRPr>
            </a:lvl6pPr>
            <a:lvl7pPr marL="914400" algn="l" rtl="0" eaLnBrk="1" fontAlgn="base" hangingPunct="1">
              <a:lnSpc>
                <a:spcPct val="90000"/>
              </a:lnSpc>
              <a:spcBef>
                <a:spcPct val="0"/>
              </a:spcBef>
              <a:spcAft>
                <a:spcPct val="0"/>
              </a:spcAft>
              <a:defRPr sz="2400">
                <a:solidFill>
                  <a:schemeClr val="tx1"/>
                </a:solidFill>
                <a:latin typeface="Arial" charset="0"/>
                <a:cs typeface="Arial" charset="0"/>
              </a:defRPr>
            </a:lvl7pPr>
            <a:lvl8pPr marL="1371600" algn="l" rtl="0" eaLnBrk="1" fontAlgn="base" hangingPunct="1">
              <a:lnSpc>
                <a:spcPct val="90000"/>
              </a:lnSpc>
              <a:spcBef>
                <a:spcPct val="0"/>
              </a:spcBef>
              <a:spcAft>
                <a:spcPct val="0"/>
              </a:spcAft>
              <a:defRPr sz="2400">
                <a:solidFill>
                  <a:schemeClr val="tx1"/>
                </a:solidFill>
                <a:latin typeface="Arial" charset="0"/>
                <a:cs typeface="Arial" charset="0"/>
              </a:defRPr>
            </a:lvl8pPr>
            <a:lvl9pPr marL="1828800" algn="l" rtl="0" eaLnBrk="1" fontAlgn="base" hangingPunct="1">
              <a:lnSpc>
                <a:spcPct val="90000"/>
              </a:lnSpc>
              <a:spcBef>
                <a:spcPct val="0"/>
              </a:spcBef>
              <a:spcAft>
                <a:spcPct val="0"/>
              </a:spcAft>
              <a:defRPr sz="2400">
                <a:solidFill>
                  <a:schemeClr val="tx1"/>
                </a:solidFill>
                <a:latin typeface="Arial" charset="0"/>
                <a:cs typeface="Arial" charset="0"/>
              </a:defRPr>
            </a:lvl9pPr>
          </a:lstStyle>
          <a:p>
            <a:pPr algn="r"/>
            <a:r>
              <a:rPr lang="en-US" sz="1200" dirty="0" err="1" smtClean="0">
                <a:solidFill>
                  <a:srgbClr val="993333"/>
                </a:solidFill>
                <a:latin typeface="Arial" charset="0"/>
                <a:cs typeface="Arial" charset="0"/>
              </a:rPr>
              <a:t>Poluição</a:t>
            </a:r>
            <a:r>
              <a:rPr lang="en-US" sz="1200" dirty="0" smtClean="0">
                <a:solidFill>
                  <a:srgbClr val="993333"/>
                </a:solidFill>
                <a:latin typeface="Arial" charset="0"/>
                <a:cs typeface="Arial" charset="0"/>
              </a:rPr>
              <a:t> </a:t>
            </a:r>
            <a:r>
              <a:rPr lang="en-US" sz="1200" dirty="0" err="1" smtClean="0">
                <a:solidFill>
                  <a:srgbClr val="993333"/>
                </a:solidFill>
                <a:latin typeface="Arial" charset="0"/>
                <a:cs typeface="Arial" charset="0"/>
              </a:rPr>
              <a:t>Súbita</a:t>
            </a:r>
            <a:r>
              <a:rPr lang="en-US" sz="1200" dirty="0" smtClean="0">
                <a:solidFill>
                  <a:srgbClr val="993333"/>
                </a:solidFill>
                <a:latin typeface="Arial" charset="0"/>
                <a:cs typeface="Arial" charset="0"/>
              </a:rPr>
              <a:t> e </a:t>
            </a:r>
            <a:r>
              <a:rPr lang="en-US" sz="1200" dirty="0" err="1" smtClean="0">
                <a:solidFill>
                  <a:srgbClr val="993333"/>
                </a:solidFill>
                <a:latin typeface="Arial" charset="0"/>
                <a:cs typeface="Arial" charset="0"/>
              </a:rPr>
              <a:t>Acidental</a:t>
            </a:r>
            <a:r>
              <a:rPr lang="en-US" sz="1800" dirty="0">
                <a:solidFill>
                  <a:srgbClr val="333333"/>
                </a:solidFill>
                <a:latin typeface="Arial" charset="0"/>
                <a:cs typeface="Arial" charset="0"/>
              </a:rPr>
              <a:t/>
            </a:r>
            <a:br>
              <a:rPr lang="en-US" sz="1800" dirty="0">
                <a:solidFill>
                  <a:srgbClr val="333333"/>
                </a:solidFill>
                <a:latin typeface="Arial" charset="0"/>
                <a:cs typeface="Arial" charset="0"/>
              </a:rPr>
            </a:br>
            <a:r>
              <a:rPr lang="en-US" sz="1800" dirty="0">
                <a:solidFill>
                  <a:srgbClr val="333333"/>
                </a:solidFill>
                <a:latin typeface="Arial" charset="0"/>
                <a:cs typeface="Arial" charset="0"/>
              </a:rPr>
              <a:t/>
            </a:r>
            <a:br>
              <a:rPr lang="en-US" sz="1800" dirty="0">
                <a:solidFill>
                  <a:srgbClr val="333333"/>
                </a:solidFill>
                <a:latin typeface="Arial" charset="0"/>
                <a:cs typeface="Arial" charset="0"/>
              </a:rPr>
            </a:br>
            <a:r>
              <a:rPr lang="en-US" sz="1800" dirty="0">
                <a:solidFill>
                  <a:srgbClr val="333333"/>
                </a:solidFill>
                <a:latin typeface="Arial" charset="0"/>
                <a:cs typeface="Arial" charset="0"/>
              </a:rPr>
              <a:t/>
            </a:r>
            <a:br>
              <a:rPr lang="en-US" sz="1800" dirty="0">
                <a:solidFill>
                  <a:srgbClr val="333333"/>
                </a:solidFill>
                <a:latin typeface="Arial" charset="0"/>
                <a:cs typeface="Arial" charset="0"/>
              </a:rPr>
            </a:br>
            <a:endParaRPr lang="en-GB" sz="1800" dirty="0">
              <a:solidFill>
                <a:srgbClr val="333333"/>
              </a:solidFill>
              <a:latin typeface="Arial" charset="0"/>
              <a:cs typeface="Arial" charset="0"/>
            </a:endParaRPr>
          </a:p>
        </p:txBody>
      </p:sp>
      <p:sp>
        <p:nvSpPr>
          <p:cNvPr id="49" name="Footer Placeholder 7"/>
          <p:cNvSpPr>
            <a:spLocks noGrp="1"/>
          </p:cNvSpPr>
          <p:nvPr>
            <p:ph type="ftr" sz="quarter" idx="15"/>
          </p:nvPr>
        </p:nvSpPr>
        <p:spPr bwMode="auto">
          <a:xfrm>
            <a:off x="4644008" y="6310800"/>
            <a:ext cx="4281822" cy="360000"/>
          </a:xfrm>
          <a:noFill/>
          <a:ln>
            <a:miter lim="800000"/>
            <a:headEnd/>
            <a:tailEnd/>
          </a:ln>
        </p:spPr>
        <p:txBody>
          <a:bodyPr wrap="square" numCol="1" anchor="ctr" compatLnSpc="1">
            <a:prstTxWarp prst="textNoShape">
              <a:avLst/>
            </a:prstTxWarp>
          </a:bodyPr>
          <a:lstStyle/>
          <a:p>
            <a:pPr algn="just" fontAlgn="base">
              <a:spcBef>
                <a:spcPct val="0"/>
              </a:spcBef>
              <a:spcAft>
                <a:spcPct val="0"/>
              </a:spcAft>
            </a:pPr>
            <a:r>
              <a:rPr lang="en-GB" sz="700" dirty="0">
                <a:solidFill>
                  <a:srgbClr val="333333"/>
                </a:solidFill>
              </a:rPr>
              <a:t>ACE has taken reasonable care to check that the information contained in this Presentation was accurate at the time of publication. Any examples contained within this Presentation are for illustration purposes only and do not constitute any contractual or other obligation. </a:t>
            </a:r>
            <a:r>
              <a:rPr lang="en-GB" sz="700" dirty="0">
                <a:solidFill>
                  <a:srgbClr val="333333"/>
                </a:solidFill>
                <a:latin typeface="Arial" charset="0"/>
                <a:cs typeface="Arial" charset="0"/>
              </a:rPr>
              <a:t>©</a:t>
            </a:r>
            <a:r>
              <a:rPr lang="en-GB" sz="700" dirty="0">
                <a:solidFill>
                  <a:srgbClr val="333333"/>
                </a:solidFill>
              </a:rPr>
              <a:t> Copyright March 2014    </a:t>
            </a:r>
            <a:endParaRPr lang="en-GB" sz="700" dirty="0">
              <a:solidFill>
                <a:srgbClr val="333333"/>
              </a:solidFill>
              <a:latin typeface="Arial" charset="0"/>
              <a:cs typeface="Arial" charset="0"/>
            </a:endParaRPr>
          </a:p>
        </p:txBody>
      </p:sp>
    </p:spTree>
    <p:extLst>
      <p:ext uri="{BB962C8B-B14F-4D97-AF65-F5344CB8AC3E}">
        <p14:creationId xmlns:p14="http://schemas.microsoft.com/office/powerpoint/2010/main" val="39912408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Action Button: Custom 90">
            <a:hlinkClick r:id="" action="ppaction://noaction" highlightClick="1"/>
          </p:cNvPr>
          <p:cNvSpPr/>
          <p:nvPr/>
        </p:nvSpPr>
        <p:spPr>
          <a:xfrm>
            <a:off x="6732241" y="5992195"/>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62" tIns="17179" rIns="87272" bIns="43637" rtlCol="0" anchor="ctr"/>
          <a:lstStyle/>
          <a:p>
            <a:pPr algn="ctr"/>
            <a:endParaRPr lang="en-GB" sz="1100" dirty="0">
              <a:solidFill>
                <a:srgbClr val="333333"/>
              </a:solidFill>
            </a:endParaRPr>
          </a:p>
        </p:txBody>
      </p:sp>
      <p:sp>
        <p:nvSpPr>
          <p:cNvPr id="90" name="Action Button: Custom 89">
            <a:hlinkClick r:id="" action="ppaction://noaction" highlightClick="1"/>
          </p:cNvPr>
          <p:cNvSpPr/>
          <p:nvPr/>
        </p:nvSpPr>
        <p:spPr>
          <a:xfrm>
            <a:off x="6982216" y="5747407"/>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62" tIns="17179" rIns="87272" bIns="43637" rtlCol="0" anchor="ctr"/>
          <a:lstStyle/>
          <a:p>
            <a:pPr algn="ctr"/>
            <a:endParaRPr lang="en-GB" sz="1100" dirty="0">
              <a:solidFill>
                <a:srgbClr val="333333"/>
              </a:solidFill>
            </a:endParaRPr>
          </a:p>
        </p:txBody>
      </p:sp>
      <p:sp>
        <p:nvSpPr>
          <p:cNvPr id="89" name="Action Button: Custom 88">
            <a:hlinkClick r:id="" action="ppaction://noaction" highlightClick="1"/>
          </p:cNvPr>
          <p:cNvSpPr/>
          <p:nvPr/>
        </p:nvSpPr>
        <p:spPr>
          <a:xfrm>
            <a:off x="6982216" y="5563370"/>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62" tIns="17179" rIns="87272" bIns="43637" rtlCol="0" anchor="ctr"/>
          <a:lstStyle/>
          <a:p>
            <a:pPr algn="ctr"/>
            <a:r>
              <a:rPr lang="fr-FR" sz="1100" dirty="0">
                <a:solidFill>
                  <a:srgbClr val="333333"/>
                </a:solidFill>
              </a:rPr>
              <a:t>x</a:t>
            </a:r>
            <a:endParaRPr lang="en-GB" sz="1100" dirty="0">
              <a:solidFill>
                <a:srgbClr val="333333"/>
              </a:solidFill>
            </a:endParaRPr>
          </a:p>
        </p:txBody>
      </p:sp>
      <p:sp>
        <p:nvSpPr>
          <p:cNvPr id="86" name="Action Button: Custom 85">
            <a:hlinkClick r:id="" action="ppaction://noaction" highlightClick="1"/>
          </p:cNvPr>
          <p:cNvSpPr/>
          <p:nvPr/>
        </p:nvSpPr>
        <p:spPr>
          <a:xfrm>
            <a:off x="6983110" y="5378565"/>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62" tIns="17179" rIns="87272" bIns="43637" rtlCol="0" anchor="ctr"/>
          <a:lstStyle/>
          <a:p>
            <a:pPr algn="ctr"/>
            <a:r>
              <a:rPr lang="fr-FR" sz="1100" dirty="0">
                <a:solidFill>
                  <a:srgbClr val="333333"/>
                </a:solidFill>
              </a:rPr>
              <a:t>x</a:t>
            </a:r>
            <a:endParaRPr lang="en-GB" sz="1100" dirty="0">
              <a:solidFill>
                <a:srgbClr val="333333"/>
              </a:solidFill>
            </a:endParaRPr>
          </a:p>
        </p:txBody>
      </p:sp>
      <p:sp>
        <p:nvSpPr>
          <p:cNvPr id="84" name="Action Button: Custom 83">
            <a:hlinkClick r:id="" action="ppaction://noaction" highlightClick="1"/>
          </p:cNvPr>
          <p:cNvSpPr/>
          <p:nvPr/>
        </p:nvSpPr>
        <p:spPr>
          <a:xfrm>
            <a:off x="6983110" y="5191848"/>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62" tIns="17179" rIns="87272" bIns="43637" rtlCol="0" anchor="ctr"/>
          <a:lstStyle/>
          <a:p>
            <a:pPr algn="ctr"/>
            <a:r>
              <a:rPr lang="fr-FR" sz="1100" dirty="0">
                <a:solidFill>
                  <a:srgbClr val="333333"/>
                </a:solidFill>
              </a:rPr>
              <a:t>x</a:t>
            </a:r>
            <a:endParaRPr lang="en-GB" sz="1100" dirty="0">
              <a:solidFill>
                <a:srgbClr val="333333"/>
              </a:solidFill>
            </a:endParaRPr>
          </a:p>
        </p:txBody>
      </p:sp>
      <p:sp>
        <p:nvSpPr>
          <p:cNvPr id="55" name="Action Button: Custom 54">
            <a:hlinkClick r:id="" action="ppaction://noaction" highlightClick="1"/>
          </p:cNvPr>
          <p:cNvSpPr/>
          <p:nvPr/>
        </p:nvSpPr>
        <p:spPr>
          <a:xfrm>
            <a:off x="6732240" y="4992133"/>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272" tIns="43637" rIns="87272" bIns="43637" rtlCol="0" anchor="ctr"/>
          <a:lstStyle/>
          <a:p>
            <a:pPr algn="ctr"/>
            <a:endParaRPr lang="en-GB" dirty="0">
              <a:solidFill>
                <a:prstClr val="white"/>
              </a:solidFill>
            </a:endParaRPr>
          </a:p>
        </p:txBody>
      </p:sp>
      <p:sp>
        <p:nvSpPr>
          <p:cNvPr id="81" name="Action Button: Custom 80">
            <a:hlinkClick r:id="" action="ppaction://noaction" highlightClick="1"/>
          </p:cNvPr>
          <p:cNvSpPr/>
          <p:nvPr/>
        </p:nvSpPr>
        <p:spPr>
          <a:xfrm>
            <a:off x="4834580" y="4992133"/>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62" tIns="17179" rIns="87272" bIns="43637" rtlCol="0" anchor="ctr"/>
          <a:lstStyle/>
          <a:p>
            <a:pPr algn="ctr"/>
            <a:endParaRPr lang="en-GB" sz="1100" dirty="0">
              <a:solidFill>
                <a:srgbClr val="333333"/>
              </a:solidFill>
            </a:endParaRPr>
          </a:p>
        </p:txBody>
      </p:sp>
      <p:sp>
        <p:nvSpPr>
          <p:cNvPr id="80" name="Action Button: Custom 79">
            <a:hlinkClick r:id="" action="ppaction://noaction" highlightClick="1"/>
          </p:cNvPr>
          <p:cNvSpPr/>
          <p:nvPr/>
        </p:nvSpPr>
        <p:spPr>
          <a:xfrm>
            <a:off x="5086688" y="5192327"/>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62" tIns="17179" rIns="87272" bIns="43637" rtlCol="0" anchor="ctr"/>
          <a:lstStyle/>
          <a:p>
            <a:pPr algn="ctr"/>
            <a:endParaRPr lang="en-GB" sz="1100" dirty="0">
              <a:solidFill>
                <a:srgbClr val="333333"/>
              </a:solidFill>
            </a:endParaRPr>
          </a:p>
        </p:txBody>
      </p:sp>
      <p:sp>
        <p:nvSpPr>
          <p:cNvPr id="79" name="Action Button: Custom 78">
            <a:hlinkClick r:id="" action="ppaction://noaction" highlightClick="1"/>
          </p:cNvPr>
          <p:cNvSpPr/>
          <p:nvPr/>
        </p:nvSpPr>
        <p:spPr>
          <a:xfrm>
            <a:off x="5086688" y="5378565"/>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62" tIns="17179" rIns="87272" bIns="43637" rtlCol="0" anchor="ctr"/>
          <a:lstStyle/>
          <a:p>
            <a:pPr algn="ctr"/>
            <a:endParaRPr lang="en-GB" sz="1100" dirty="0">
              <a:solidFill>
                <a:srgbClr val="333333"/>
              </a:solidFill>
            </a:endParaRPr>
          </a:p>
        </p:txBody>
      </p:sp>
      <p:sp>
        <p:nvSpPr>
          <p:cNvPr id="78" name="Action Button: Custom 77">
            <a:hlinkClick r:id="" action="ppaction://noaction" highlightClick="1"/>
          </p:cNvPr>
          <p:cNvSpPr/>
          <p:nvPr/>
        </p:nvSpPr>
        <p:spPr>
          <a:xfrm>
            <a:off x="5086377" y="5563370"/>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62" tIns="17179" rIns="87272" bIns="43637" rtlCol="0" anchor="ctr"/>
          <a:lstStyle/>
          <a:p>
            <a:pPr algn="ctr"/>
            <a:endParaRPr lang="en-GB" sz="1100" dirty="0">
              <a:solidFill>
                <a:srgbClr val="333333"/>
              </a:solidFill>
            </a:endParaRPr>
          </a:p>
        </p:txBody>
      </p:sp>
      <p:sp>
        <p:nvSpPr>
          <p:cNvPr id="77" name="Action Button: Custom 76">
            <a:hlinkClick r:id="" action="ppaction://noaction" highlightClick="1"/>
          </p:cNvPr>
          <p:cNvSpPr/>
          <p:nvPr/>
        </p:nvSpPr>
        <p:spPr>
          <a:xfrm>
            <a:off x="5086688" y="5747407"/>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62" tIns="17179" rIns="87272" bIns="43637" rtlCol="0" anchor="ctr"/>
          <a:lstStyle/>
          <a:p>
            <a:pPr algn="ctr"/>
            <a:endParaRPr lang="en-GB" sz="1100" dirty="0">
              <a:solidFill>
                <a:srgbClr val="333333"/>
              </a:solidFill>
            </a:endParaRPr>
          </a:p>
        </p:txBody>
      </p:sp>
      <p:sp>
        <p:nvSpPr>
          <p:cNvPr id="76" name="Action Button: Custom 75">
            <a:hlinkClick r:id="" action="ppaction://noaction" highlightClick="1"/>
          </p:cNvPr>
          <p:cNvSpPr/>
          <p:nvPr/>
        </p:nvSpPr>
        <p:spPr>
          <a:xfrm>
            <a:off x="4834332" y="5992424"/>
            <a:ext cx="108000" cy="108000"/>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462" tIns="17179" rIns="87272" bIns="43637" rtlCol="0" anchor="ctr"/>
          <a:lstStyle/>
          <a:p>
            <a:pPr algn="ctr"/>
            <a:endParaRPr lang="en-GB" sz="1100" dirty="0">
              <a:solidFill>
                <a:srgbClr val="333333"/>
              </a:solidFill>
            </a:endParaRPr>
          </a:p>
        </p:txBody>
      </p:sp>
      <p:sp>
        <p:nvSpPr>
          <p:cNvPr id="53251" name="Title 1"/>
          <p:cNvSpPr>
            <a:spLocks noGrp="1"/>
          </p:cNvSpPr>
          <p:nvPr>
            <p:ph type="title"/>
          </p:nvPr>
        </p:nvSpPr>
        <p:spPr>
          <a:xfrm>
            <a:off x="179513" y="332657"/>
            <a:ext cx="4248472" cy="575766"/>
          </a:xfrm>
        </p:spPr>
        <p:txBody>
          <a:bodyPr/>
          <a:lstStyle/>
          <a:p>
            <a:r>
              <a:rPr lang="en-US" sz="1800" b="1" dirty="0" err="1" smtClean="0">
                <a:latin typeface="Arial" charset="0"/>
                <a:cs typeface="Arial" charset="0"/>
              </a:rPr>
              <a:t>Incêndio</a:t>
            </a:r>
            <a:r>
              <a:rPr lang="en-US" sz="1800" b="1" dirty="0" smtClean="0">
                <a:latin typeface="Arial" charset="0"/>
                <a:cs typeface="Arial" charset="0"/>
              </a:rPr>
              <a:t> </a:t>
            </a:r>
            <a:r>
              <a:rPr lang="en-US" sz="1800" b="1" dirty="0" err="1" smtClean="0">
                <a:latin typeface="Arial" charset="0"/>
                <a:cs typeface="Arial" charset="0"/>
              </a:rPr>
              <a:t>em</a:t>
            </a:r>
            <a:r>
              <a:rPr lang="en-US" sz="1800" b="1" dirty="0" smtClean="0">
                <a:latin typeface="Arial" charset="0"/>
                <a:cs typeface="Arial" charset="0"/>
              </a:rPr>
              <a:t> </a:t>
            </a:r>
            <a:r>
              <a:rPr lang="en-US" sz="1800" b="1" dirty="0" err="1" smtClean="0">
                <a:latin typeface="Arial" charset="0"/>
                <a:cs typeface="Arial" charset="0"/>
              </a:rPr>
              <a:t>fábrica</a:t>
            </a:r>
            <a:r>
              <a:rPr lang="en-US" sz="1800" b="1" dirty="0" smtClean="0">
                <a:latin typeface="Arial" charset="0"/>
                <a:cs typeface="Arial" charset="0"/>
              </a:rPr>
              <a:t> de </a:t>
            </a:r>
            <a:r>
              <a:rPr lang="en-US" sz="1800" b="1" dirty="0" err="1" smtClean="0">
                <a:latin typeface="Arial" charset="0"/>
                <a:cs typeface="Arial" charset="0"/>
              </a:rPr>
              <a:t>tintas</a:t>
            </a:r>
            <a:r>
              <a:rPr lang="en-US" sz="1800" b="1" dirty="0" smtClean="0">
                <a:latin typeface="Arial" charset="0"/>
                <a:cs typeface="Arial" charset="0"/>
              </a:rPr>
              <a:t> e </a:t>
            </a:r>
            <a:r>
              <a:rPr lang="en-US" sz="1800" b="1" dirty="0" err="1" smtClean="0">
                <a:latin typeface="Arial" charset="0"/>
                <a:cs typeface="Arial" charset="0"/>
              </a:rPr>
              <a:t>vernizes</a:t>
            </a:r>
            <a:r>
              <a:rPr lang="en-US" sz="1800" b="1" dirty="0" smtClean="0">
                <a:latin typeface="Arial" charset="0"/>
                <a:cs typeface="Arial" charset="0"/>
              </a:rPr>
              <a:t> </a:t>
            </a:r>
            <a:r>
              <a:rPr lang="en-US" sz="1800" b="1" dirty="0" err="1" smtClean="0">
                <a:latin typeface="Arial" charset="0"/>
                <a:cs typeface="Arial" charset="0"/>
              </a:rPr>
              <a:t>amplia</a:t>
            </a:r>
            <a:r>
              <a:rPr lang="en-US" sz="1800" b="1" dirty="0" smtClean="0">
                <a:latin typeface="Arial" charset="0"/>
                <a:cs typeface="Arial" charset="0"/>
              </a:rPr>
              <a:t> </a:t>
            </a:r>
            <a:r>
              <a:rPr lang="en-US" sz="1800" b="1" dirty="0" err="1" smtClean="0">
                <a:latin typeface="Arial" charset="0"/>
                <a:cs typeface="Arial" charset="0"/>
              </a:rPr>
              <a:t>contaminação</a:t>
            </a:r>
            <a:r>
              <a:rPr lang="en-US" sz="1800" b="1" dirty="0" smtClean="0">
                <a:latin typeface="Arial" charset="0"/>
                <a:cs typeface="Arial" charset="0"/>
              </a:rPr>
              <a:t> da </a:t>
            </a:r>
            <a:r>
              <a:rPr lang="en-US" sz="1800" b="1" dirty="0" err="1" smtClean="0">
                <a:latin typeface="Arial" charset="0"/>
                <a:cs typeface="Arial" charset="0"/>
              </a:rPr>
              <a:t>área</a:t>
            </a:r>
            <a:r>
              <a:rPr lang="en-US" sz="1800" b="1" dirty="0" smtClean="0">
                <a:latin typeface="Arial" charset="0"/>
                <a:cs typeface="Arial" charset="0"/>
              </a:rPr>
              <a:t> </a:t>
            </a:r>
            <a:r>
              <a:rPr lang="en-US" sz="1800" b="1" dirty="0" err="1" smtClean="0">
                <a:latin typeface="Arial" charset="0"/>
                <a:cs typeface="Arial" charset="0"/>
              </a:rPr>
              <a:t>resultando</a:t>
            </a:r>
            <a:r>
              <a:rPr lang="en-US" sz="1800" b="1" dirty="0" smtClean="0">
                <a:latin typeface="Arial" charset="0"/>
                <a:cs typeface="Arial" charset="0"/>
              </a:rPr>
              <a:t> </a:t>
            </a:r>
            <a:r>
              <a:rPr lang="en-US" sz="1800" b="1" dirty="0" err="1" smtClean="0">
                <a:latin typeface="Arial" charset="0"/>
                <a:cs typeface="Arial" charset="0"/>
              </a:rPr>
              <a:t>em</a:t>
            </a:r>
            <a:r>
              <a:rPr lang="en-US" sz="1800" b="1" dirty="0" smtClean="0">
                <a:latin typeface="Arial" charset="0"/>
                <a:cs typeface="Arial" charset="0"/>
              </a:rPr>
              <a:t> </a:t>
            </a:r>
            <a:r>
              <a:rPr lang="en-US" sz="1800" b="1" dirty="0" err="1" smtClean="0">
                <a:latin typeface="Arial" charset="0"/>
                <a:cs typeface="Arial" charset="0"/>
              </a:rPr>
              <a:t>custos</a:t>
            </a:r>
            <a:r>
              <a:rPr lang="en-US" sz="1800" b="1" dirty="0" smtClean="0">
                <a:latin typeface="Arial" charset="0"/>
                <a:cs typeface="Arial" charset="0"/>
              </a:rPr>
              <a:t> para </a:t>
            </a:r>
            <a:r>
              <a:rPr lang="en-US" sz="1800" b="1" dirty="0" err="1" smtClean="0">
                <a:latin typeface="Arial" charset="0"/>
                <a:cs typeface="Arial" charset="0"/>
              </a:rPr>
              <a:t>Segurado</a:t>
            </a:r>
            <a:r>
              <a:rPr lang="en-US" sz="1800" b="1" dirty="0" smtClean="0">
                <a:latin typeface="Arial" charset="0"/>
                <a:cs typeface="Arial" charset="0"/>
              </a:rPr>
              <a:t>:</a:t>
            </a:r>
            <a:endParaRPr lang="en-GB" sz="1800" dirty="0">
              <a:latin typeface="Arial" charset="0"/>
              <a:cs typeface="Arial" charset="0"/>
            </a:endParaRPr>
          </a:p>
        </p:txBody>
      </p:sp>
      <p:sp>
        <p:nvSpPr>
          <p:cNvPr id="53252" name="Content Placeholder 2"/>
          <p:cNvSpPr>
            <a:spLocks noGrp="1"/>
          </p:cNvSpPr>
          <p:nvPr>
            <p:ph idx="1"/>
          </p:nvPr>
        </p:nvSpPr>
        <p:spPr>
          <a:xfrm>
            <a:off x="179513" y="1554020"/>
            <a:ext cx="4248472" cy="4971324"/>
          </a:xfrm>
        </p:spPr>
        <p:txBody>
          <a:bodyPr/>
          <a:lstStyle/>
          <a:p>
            <a:pPr marL="0" indent="0">
              <a:buNone/>
            </a:pPr>
            <a:r>
              <a:rPr lang="en-GB" sz="1100" b="1" dirty="0" err="1" smtClean="0">
                <a:solidFill>
                  <a:schemeClr val="tx2"/>
                </a:solidFill>
                <a:latin typeface="Arial" charset="0"/>
                <a:cs typeface="Arial" charset="0"/>
              </a:rPr>
              <a:t>Cenário</a:t>
            </a:r>
            <a:endParaRPr lang="en-GB" sz="1100" b="1" dirty="0">
              <a:solidFill>
                <a:schemeClr val="tx2"/>
              </a:solidFill>
              <a:latin typeface="Arial" charset="0"/>
              <a:cs typeface="Arial" charset="0"/>
            </a:endParaRPr>
          </a:p>
          <a:p>
            <a:pPr marL="0" indent="0" algn="just">
              <a:spcBef>
                <a:spcPts val="955"/>
              </a:spcBef>
              <a:buNone/>
            </a:pPr>
            <a:r>
              <a:rPr lang="en-GB" sz="1100" dirty="0" err="1">
                <a:latin typeface="Arial" charset="0"/>
                <a:cs typeface="Arial" charset="0"/>
              </a:rPr>
              <a:t>Incêndio</a:t>
            </a:r>
            <a:r>
              <a:rPr lang="en-GB" sz="1100" dirty="0">
                <a:latin typeface="Arial" charset="0"/>
                <a:cs typeface="Arial" charset="0"/>
              </a:rPr>
              <a:t> </a:t>
            </a:r>
            <a:r>
              <a:rPr lang="en-GB" sz="1100" dirty="0" err="1">
                <a:latin typeface="Arial" charset="0"/>
                <a:cs typeface="Arial" charset="0"/>
              </a:rPr>
              <a:t>começou</a:t>
            </a:r>
            <a:r>
              <a:rPr lang="en-GB" sz="1100" dirty="0">
                <a:latin typeface="Arial" charset="0"/>
                <a:cs typeface="Arial" charset="0"/>
              </a:rPr>
              <a:t> </a:t>
            </a:r>
            <a:r>
              <a:rPr lang="en-GB" sz="1100" dirty="0" err="1">
                <a:latin typeface="Arial" charset="0"/>
                <a:cs typeface="Arial" charset="0"/>
              </a:rPr>
              <a:t>na</a:t>
            </a:r>
            <a:r>
              <a:rPr lang="en-GB" sz="1100" dirty="0">
                <a:latin typeface="Arial" charset="0"/>
                <a:cs typeface="Arial" charset="0"/>
              </a:rPr>
              <a:t> </a:t>
            </a:r>
            <a:r>
              <a:rPr lang="en-GB" sz="1100" dirty="0" err="1">
                <a:latin typeface="Arial" charset="0"/>
                <a:cs typeface="Arial" charset="0"/>
              </a:rPr>
              <a:t>área</a:t>
            </a:r>
            <a:r>
              <a:rPr lang="en-GB" sz="1100" dirty="0">
                <a:latin typeface="Arial" charset="0"/>
                <a:cs typeface="Arial" charset="0"/>
              </a:rPr>
              <a:t> de </a:t>
            </a:r>
            <a:r>
              <a:rPr lang="en-GB" sz="1100" dirty="0" err="1">
                <a:latin typeface="Arial" charset="0"/>
                <a:cs typeface="Arial" charset="0"/>
              </a:rPr>
              <a:t>mistura</a:t>
            </a:r>
            <a:r>
              <a:rPr lang="en-GB" sz="1100" dirty="0">
                <a:latin typeface="Arial" charset="0"/>
                <a:cs typeface="Arial" charset="0"/>
              </a:rPr>
              <a:t> de </a:t>
            </a:r>
            <a:r>
              <a:rPr lang="en-GB" sz="1100" dirty="0" err="1">
                <a:latin typeface="Arial" charset="0"/>
                <a:cs typeface="Arial" charset="0"/>
              </a:rPr>
              <a:t>resinas</a:t>
            </a:r>
            <a:r>
              <a:rPr lang="en-GB" sz="1100" dirty="0">
                <a:latin typeface="Arial" charset="0"/>
                <a:cs typeface="Arial" charset="0"/>
              </a:rPr>
              <a:t> (</a:t>
            </a:r>
            <a:r>
              <a:rPr lang="en-GB" sz="1100" dirty="0" err="1">
                <a:latin typeface="Arial" charset="0"/>
                <a:cs typeface="Arial" charset="0"/>
              </a:rPr>
              <a:t>reator</a:t>
            </a:r>
            <a:r>
              <a:rPr lang="en-GB" sz="1100" dirty="0">
                <a:latin typeface="Arial" charset="0"/>
                <a:cs typeface="Arial" charset="0"/>
              </a:rPr>
              <a:t> de </a:t>
            </a:r>
            <a:r>
              <a:rPr lang="en-GB" sz="1100" dirty="0" err="1">
                <a:latin typeface="Arial" charset="0"/>
                <a:cs typeface="Arial" charset="0"/>
              </a:rPr>
              <a:t>quebra</a:t>
            </a:r>
            <a:r>
              <a:rPr lang="en-GB" sz="1100" dirty="0">
                <a:latin typeface="Arial" charset="0"/>
                <a:cs typeface="Arial" charset="0"/>
              </a:rPr>
              <a:t> de </a:t>
            </a:r>
            <a:r>
              <a:rPr lang="en-GB" sz="1100" dirty="0" err="1">
                <a:latin typeface="Arial" charset="0"/>
                <a:cs typeface="Arial" charset="0"/>
              </a:rPr>
              <a:t>moléculas</a:t>
            </a:r>
            <a:r>
              <a:rPr lang="en-GB" sz="1100" dirty="0">
                <a:latin typeface="Arial" charset="0"/>
                <a:cs typeface="Arial" charset="0"/>
              </a:rPr>
              <a:t>) que se </a:t>
            </a:r>
            <a:r>
              <a:rPr lang="en-GB" sz="1100" dirty="0" err="1">
                <a:latin typeface="Arial" charset="0"/>
                <a:cs typeface="Arial" charset="0"/>
              </a:rPr>
              <a:t>agravou</a:t>
            </a:r>
            <a:r>
              <a:rPr lang="en-GB" sz="1100" dirty="0">
                <a:latin typeface="Arial" charset="0"/>
                <a:cs typeface="Arial" charset="0"/>
              </a:rPr>
              <a:t> </a:t>
            </a:r>
            <a:r>
              <a:rPr lang="en-GB" sz="1100" dirty="0" err="1">
                <a:latin typeface="Arial" charset="0"/>
                <a:cs typeface="Arial" charset="0"/>
              </a:rPr>
              <a:t>quando</a:t>
            </a:r>
            <a:r>
              <a:rPr lang="en-GB" sz="1100" dirty="0">
                <a:latin typeface="Arial" charset="0"/>
                <a:cs typeface="Arial" charset="0"/>
              </a:rPr>
              <a:t> as </a:t>
            </a:r>
            <a:r>
              <a:rPr lang="en-GB" sz="1100" dirty="0" err="1">
                <a:latin typeface="Arial" charset="0"/>
                <a:cs typeface="Arial" charset="0"/>
              </a:rPr>
              <a:t>chamas</a:t>
            </a:r>
            <a:r>
              <a:rPr lang="en-GB" sz="1100" dirty="0">
                <a:latin typeface="Arial" charset="0"/>
                <a:cs typeface="Arial" charset="0"/>
              </a:rPr>
              <a:t> </a:t>
            </a:r>
            <a:r>
              <a:rPr lang="en-GB" sz="1100" dirty="0" err="1">
                <a:latin typeface="Arial" charset="0"/>
                <a:cs typeface="Arial" charset="0"/>
              </a:rPr>
              <a:t>atingiram</a:t>
            </a:r>
            <a:r>
              <a:rPr lang="en-GB" sz="1100" dirty="0">
                <a:latin typeface="Arial" charset="0"/>
                <a:cs typeface="Arial" charset="0"/>
              </a:rPr>
              <a:t> a </a:t>
            </a:r>
            <a:r>
              <a:rPr lang="en-GB" sz="1100" dirty="0" err="1">
                <a:latin typeface="Arial" charset="0"/>
                <a:cs typeface="Arial" charset="0"/>
              </a:rPr>
              <a:t>área</a:t>
            </a:r>
            <a:r>
              <a:rPr lang="en-GB" sz="1100" dirty="0">
                <a:latin typeface="Arial" charset="0"/>
                <a:cs typeface="Arial" charset="0"/>
              </a:rPr>
              <a:t> de </a:t>
            </a:r>
            <a:r>
              <a:rPr lang="en-GB" sz="1100" dirty="0" err="1">
                <a:latin typeface="Arial" charset="0"/>
                <a:cs typeface="Arial" charset="0"/>
              </a:rPr>
              <a:t>armazenamento</a:t>
            </a:r>
            <a:r>
              <a:rPr lang="en-GB" sz="1100" dirty="0">
                <a:latin typeface="Arial" charset="0"/>
                <a:cs typeface="Arial" charset="0"/>
              </a:rPr>
              <a:t> </a:t>
            </a:r>
            <a:r>
              <a:rPr lang="en-GB" sz="1100" dirty="0" smtClean="0">
                <a:latin typeface="Arial" charset="0"/>
                <a:cs typeface="Arial" charset="0"/>
              </a:rPr>
              <a:t>de </a:t>
            </a:r>
            <a:r>
              <a:rPr lang="en-GB" sz="1100" dirty="0" err="1">
                <a:latin typeface="Arial" charset="0"/>
                <a:cs typeface="Arial" charset="0"/>
              </a:rPr>
              <a:t>produtos</a:t>
            </a:r>
            <a:r>
              <a:rPr lang="en-GB" sz="1100" dirty="0">
                <a:latin typeface="Arial" charset="0"/>
                <a:cs typeface="Arial" charset="0"/>
              </a:rPr>
              <a:t> </a:t>
            </a:r>
            <a:r>
              <a:rPr lang="en-GB" sz="1100" dirty="0" err="1" smtClean="0">
                <a:latin typeface="Arial" charset="0"/>
                <a:cs typeface="Arial" charset="0"/>
              </a:rPr>
              <a:t>inflamáveis</a:t>
            </a:r>
            <a:r>
              <a:rPr lang="en-GB" sz="1100" dirty="0" smtClean="0">
                <a:latin typeface="Arial" charset="0"/>
                <a:cs typeface="Arial" charset="0"/>
              </a:rPr>
              <a:t>, </a:t>
            </a:r>
            <a:r>
              <a:rPr lang="en-GB" sz="1100" dirty="0">
                <a:latin typeface="Arial" charset="0"/>
                <a:cs typeface="Arial" charset="0"/>
              </a:rPr>
              <a:t>se </a:t>
            </a:r>
            <a:r>
              <a:rPr lang="en-GB" sz="1100" dirty="0" err="1">
                <a:latin typeface="Arial" charset="0"/>
                <a:cs typeface="Arial" charset="0"/>
              </a:rPr>
              <a:t>espalhando</a:t>
            </a:r>
            <a:r>
              <a:rPr lang="en-GB" sz="1100" dirty="0">
                <a:latin typeface="Arial" charset="0"/>
                <a:cs typeface="Arial" charset="0"/>
              </a:rPr>
              <a:t> </a:t>
            </a:r>
            <a:r>
              <a:rPr lang="en-GB" sz="1100" dirty="0" err="1">
                <a:latin typeface="Arial" charset="0"/>
                <a:cs typeface="Arial" charset="0"/>
              </a:rPr>
              <a:t>por</a:t>
            </a:r>
            <a:r>
              <a:rPr lang="en-GB" sz="1100" dirty="0">
                <a:latin typeface="Arial" charset="0"/>
                <a:cs typeface="Arial" charset="0"/>
              </a:rPr>
              <a:t> </a:t>
            </a:r>
            <a:r>
              <a:rPr lang="en-GB" sz="1100" dirty="0" err="1">
                <a:latin typeface="Arial" charset="0"/>
                <a:cs typeface="Arial" charset="0"/>
              </a:rPr>
              <a:t>toda</a:t>
            </a:r>
            <a:r>
              <a:rPr lang="en-GB" sz="1100" dirty="0">
                <a:latin typeface="Arial" charset="0"/>
                <a:cs typeface="Arial" charset="0"/>
              </a:rPr>
              <a:t> a </a:t>
            </a:r>
            <a:r>
              <a:rPr lang="en-GB" sz="1100" dirty="0" err="1">
                <a:latin typeface="Arial" charset="0"/>
                <a:cs typeface="Arial" charset="0"/>
              </a:rPr>
              <a:t>fábrica</a:t>
            </a:r>
            <a:r>
              <a:rPr lang="en-GB" sz="1100" dirty="0">
                <a:latin typeface="Arial" charset="0"/>
                <a:cs typeface="Arial" charset="0"/>
              </a:rPr>
              <a:t>.</a:t>
            </a:r>
            <a:endParaRPr lang="en-GB" altLang="pt-BR" sz="1100" dirty="0">
              <a:latin typeface="Arial" charset="0"/>
              <a:cs typeface="Arial" charset="0"/>
            </a:endParaRPr>
          </a:p>
          <a:p>
            <a:pPr marL="0" indent="0" algn="just">
              <a:spcBef>
                <a:spcPts val="955"/>
              </a:spcBef>
              <a:buNone/>
            </a:pPr>
            <a:r>
              <a:rPr lang="en-GB" altLang="pt-BR" sz="1100" dirty="0">
                <a:latin typeface="Arial" charset="0"/>
                <a:cs typeface="Arial" charset="0"/>
              </a:rPr>
              <a:t>A </a:t>
            </a:r>
            <a:r>
              <a:rPr lang="en-GB" altLang="pt-BR" sz="1100" dirty="0" err="1">
                <a:latin typeface="Arial" charset="0"/>
                <a:cs typeface="Arial" charset="0"/>
              </a:rPr>
              <a:t>brigada</a:t>
            </a:r>
            <a:r>
              <a:rPr lang="en-GB" altLang="pt-BR" sz="1100" dirty="0">
                <a:latin typeface="Arial" charset="0"/>
                <a:cs typeface="Arial" charset="0"/>
              </a:rPr>
              <a:t> de </a:t>
            </a:r>
            <a:r>
              <a:rPr lang="en-GB" altLang="pt-BR" sz="1100" dirty="0" err="1">
                <a:latin typeface="Arial" charset="0"/>
                <a:cs typeface="Arial" charset="0"/>
              </a:rPr>
              <a:t>incêndio</a:t>
            </a:r>
            <a:r>
              <a:rPr lang="en-GB" altLang="pt-BR" sz="1100" dirty="0">
                <a:latin typeface="Arial" charset="0"/>
                <a:cs typeface="Arial" charset="0"/>
              </a:rPr>
              <a:t> junto com </a:t>
            </a:r>
            <a:r>
              <a:rPr lang="en-GB" altLang="pt-BR" sz="1100" dirty="0" err="1">
                <a:latin typeface="Arial" charset="0"/>
                <a:cs typeface="Arial" charset="0"/>
              </a:rPr>
              <a:t>os</a:t>
            </a:r>
            <a:r>
              <a:rPr lang="en-GB" altLang="pt-BR" sz="1100" dirty="0">
                <a:latin typeface="Arial" charset="0"/>
                <a:cs typeface="Arial" charset="0"/>
              </a:rPr>
              <a:t> </a:t>
            </a:r>
            <a:r>
              <a:rPr lang="en-GB" altLang="pt-BR" sz="1100" dirty="0" err="1">
                <a:latin typeface="Arial" charset="0"/>
                <a:cs typeface="Arial" charset="0"/>
              </a:rPr>
              <a:t>bombeiros</a:t>
            </a:r>
            <a:r>
              <a:rPr lang="en-GB" altLang="pt-BR" sz="1100" dirty="0">
                <a:latin typeface="Arial" charset="0"/>
                <a:cs typeface="Arial" charset="0"/>
              </a:rPr>
              <a:t> da </a:t>
            </a:r>
            <a:r>
              <a:rPr lang="en-GB" altLang="pt-BR" sz="1100" dirty="0" err="1">
                <a:latin typeface="Arial" charset="0"/>
                <a:cs typeface="Arial" charset="0"/>
              </a:rPr>
              <a:t>cidade</a:t>
            </a:r>
            <a:r>
              <a:rPr lang="en-GB" altLang="pt-BR" sz="1100" dirty="0">
                <a:latin typeface="Arial" charset="0"/>
                <a:cs typeface="Arial" charset="0"/>
              </a:rPr>
              <a:t> </a:t>
            </a:r>
            <a:r>
              <a:rPr lang="en-GB" altLang="pt-BR" sz="1100" dirty="0" err="1">
                <a:latin typeface="Arial" charset="0"/>
                <a:cs typeface="Arial" charset="0"/>
              </a:rPr>
              <a:t>chegaram</a:t>
            </a:r>
            <a:r>
              <a:rPr lang="en-GB" altLang="pt-BR" sz="1100" dirty="0">
                <a:latin typeface="Arial" charset="0"/>
                <a:cs typeface="Arial" charset="0"/>
              </a:rPr>
              <a:t> </a:t>
            </a:r>
            <a:r>
              <a:rPr lang="en-GB" altLang="pt-BR" sz="1100" dirty="0" err="1">
                <a:latin typeface="Arial" charset="0"/>
                <a:cs typeface="Arial" charset="0"/>
              </a:rPr>
              <a:t>ao</a:t>
            </a:r>
            <a:r>
              <a:rPr lang="en-GB" altLang="pt-BR" sz="1100" dirty="0">
                <a:latin typeface="Arial" charset="0"/>
                <a:cs typeface="Arial" charset="0"/>
              </a:rPr>
              <a:t> local. E </a:t>
            </a:r>
            <a:r>
              <a:rPr lang="en-GB" altLang="pt-BR" sz="1100" dirty="0" err="1">
                <a:latin typeface="Arial" charset="0"/>
                <a:cs typeface="Arial" charset="0"/>
              </a:rPr>
              <a:t>após</a:t>
            </a:r>
            <a:r>
              <a:rPr lang="en-GB" altLang="pt-BR" sz="1100" dirty="0">
                <a:latin typeface="Arial" charset="0"/>
                <a:cs typeface="Arial" charset="0"/>
              </a:rPr>
              <a:t> </a:t>
            </a:r>
            <a:r>
              <a:rPr lang="en-GB" altLang="pt-BR" sz="1100" dirty="0" err="1">
                <a:latin typeface="Arial" charset="0"/>
                <a:cs typeface="Arial" charset="0"/>
              </a:rPr>
              <a:t>muitas</a:t>
            </a:r>
            <a:r>
              <a:rPr lang="en-GB" altLang="pt-BR" sz="1100" dirty="0">
                <a:latin typeface="Arial" charset="0"/>
                <a:cs typeface="Arial" charset="0"/>
              </a:rPr>
              <a:t> horas </a:t>
            </a:r>
            <a:r>
              <a:rPr lang="en-GB" altLang="pt-BR" sz="1100" dirty="0" err="1">
                <a:latin typeface="Arial" charset="0"/>
                <a:cs typeface="Arial" charset="0"/>
              </a:rPr>
              <a:t>conseguiram</a:t>
            </a:r>
            <a:r>
              <a:rPr lang="en-GB" altLang="pt-BR" sz="1100" dirty="0">
                <a:latin typeface="Arial" charset="0"/>
                <a:cs typeface="Arial" charset="0"/>
              </a:rPr>
              <a:t> </a:t>
            </a:r>
            <a:r>
              <a:rPr lang="en-GB" altLang="pt-BR" sz="1100" dirty="0" err="1">
                <a:latin typeface="Arial" charset="0"/>
                <a:cs typeface="Arial" charset="0"/>
              </a:rPr>
              <a:t>controlar</a:t>
            </a:r>
            <a:r>
              <a:rPr lang="en-GB" altLang="pt-BR" sz="1100" dirty="0">
                <a:latin typeface="Arial" charset="0"/>
                <a:cs typeface="Arial" charset="0"/>
              </a:rPr>
              <a:t> o </a:t>
            </a:r>
            <a:r>
              <a:rPr lang="en-GB" altLang="pt-BR" sz="1100" dirty="0" err="1">
                <a:latin typeface="Arial" charset="0"/>
                <a:cs typeface="Arial" charset="0"/>
              </a:rPr>
              <a:t>fogo</a:t>
            </a:r>
            <a:r>
              <a:rPr lang="en-GB" altLang="pt-BR" sz="1100" dirty="0">
                <a:latin typeface="Arial" charset="0"/>
                <a:cs typeface="Arial" charset="0"/>
              </a:rPr>
              <a:t>.</a:t>
            </a:r>
          </a:p>
          <a:p>
            <a:pPr marL="0" indent="0" algn="just">
              <a:spcBef>
                <a:spcPts val="955"/>
              </a:spcBef>
              <a:buNone/>
            </a:pPr>
            <a:r>
              <a:rPr lang="en-GB" altLang="pt-BR" sz="1100" dirty="0">
                <a:latin typeface="Arial" charset="0"/>
                <a:cs typeface="Arial" charset="0"/>
              </a:rPr>
              <a:t>A planta </a:t>
            </a:r>
            <a:r>
              <a:rPr lang="en-GB" altLang="pt-BR" sz="1100" dirty="0" err="1">
                <a:latin typeface="Arial" charset="0"/>
                <a:cs typeface="Arial" charset="0"/>
              </a:rPr>
              <a:t>foi</a:t>
            </a:r>
            <a:r>
              <a:rPr lang="en-GB" altLang="pt-BR" sz="1100" dirty="0">
                <a:latin typeface="Arial" charset="0"/>
                <a:cs typeface="Arial" charset="0"/>
              </a:rPr>
              <a:t> </a:t>
            </a:r>
            <a:r>
              <a:rPr lang="en-GB" altLang="pt-BR" sz="1100" dirty="0" err="1">
                <a:latin typeface="Arial" charset="0"/>
                <a:cs typeface="Arial" charset="0"/>
              </a:rPr>
              <a:t>totalmente</a:t>
            </a:r>
            <a:r>
              <a:rPr lang="en-GB" altLang="pt-BR" sz="1100" dirty="0">
                <a:latin typeface="Arial" charset="0"/>
                <a:cs typeface="Arial" charset="0"/>
              </a:rPr>
              <a:t> </a:t>
            </a:r>
            <a:r>
              <a:rPr lang="en-GB" altLang="pt-BR" sz="1100" dirty="0" err="1">
                <a:latin typeface="Arial" charset="0"/>
                <a:cs typeface="Arial" charset="0"/>
              </a:rPr>
              <a:t>incendiada</a:t>
            </a:r>
            <a:r>
              <a:rPr lang="en-GB" altLang="pt-BR" sz="1100" dirty="0">
                <a:latin typeface="Arial" charset="0"/>
                <a:cs typeface="Arial" charset="0"/>
              </a:rPr>
              <a:t> e </a:t>
            </a:r>
            <a:r>
              <a:rPr lang="en-GB" altLang="pt-BR" sz="1100" dirty="0" err="1">
                <a:latin typeface="Arial" charset="0"/>
                <a:cs typeface="Arial" charset="0"/>
              </a:rPr>
              <a:t>aproximadamente</a:t>
            </a:r>
            <a:r>
              <a:rPr lang="en-GB" altLang="pt-BR" sz="1100" dirty="0">
                <a:latin typeface="Arial" charset="0"/>
                <a:cs typeface="Arial" charset="0"/>
              </a:rPr>
              <a:t> 600.000 </a:t>
            </a:r>
            <a:r>
              <a:rPr lang="en-GB" altLang="pt-BR" sz="1100" dirty="0" err="1">
                <a:latin typeface="Arial" charset="0"/>
                <a:cs typeface="Arial" charset="0"/>
              </a:rPr>
              <a:t>l</a:t>
            </a:r>
            <a:r>
              <a:rPr lang="en-GB" altLang="pt-BR" sz="1100" dirty="0" err="1" smtClean="0">
                <a:latin typeface="Arial" charset="0"/>
                <a:cs typeface="Arial" charset="0"/>
              </a:rPr>
              <a:t>itros</a:t>
            </a:r>
            <a:r>
              <a:rPr lang="en-GB" altLang="pt-BR" sz="1100" dirty="0" smtClean="0">
                <a:latin typeface="Arial" charset="0"/>
                <a:cs typeface="Arial" charset="0"/>
              </a:rPr>
              <a:t> </a:t>
            </a:r>
            <a:r>
              <a:rPr lang="en-GB" altLang="pt-BR" sz="1100" dirty="0">
                <a:latin typeface="Arial" charset="0"/>
                <a:cs typeface="Arial" charset="0"/>
              </a:rPr>
              <a:t>de </a:t>
            </a:r>
            <a:r>
              <a:rPr lang="en-GB" altLang="pt-BR" sz="1100" dirty="0" err="1">
                <a:latin typeface="Arial" charset="0"/>
                <a:cs typeface="Arial" charset="0"/>
              </a:rPr>
              <a:t>água</a:t>
            </a:r>
            <a:r>
              <a:rPr lang="en-GB" altLang="pt-BR" sz="1100" dirty="0">
                <a:latin typeface="Arial" charset="0"/>
                <a:cs typeface="Arial" charset="0"/>
              </a:rPr>
              <a:t> com </a:t>
            </a:r>
            <a:r>
              <a:rPr lang="en-GB" altLang="pt-BR" sz="1100" dirty="0" err="1">
                <a:latin typeface="Arial" charset="0"/>
                <a:cs typeface="Arial" charset="0"/>
              </a:rPr>
              <a:t>produtos</a:t>
            </a:r>
            <a:r>
              <a:rPr lang="en-GB" altLang="pt-BR" sz="1100" dirty="0">
                <a:latin typeface="Arial" charset="0"/>
                <a:cs typeface="Arial" charset="0"/>
              </a:rPr>
              <a:t> </a:t>
            </a:r>
            <a:r>
              <a:rPr lang="en-GB" altLang="pt-BR" sz="1100" dirty="0" err="1">
                <a:latin typeface="Arial" charset="0"/>
                <a:cs typeface="Arial" charset="0"/>
              </a:rPr>
              <a:t>químicos</a:t>
            </a:r>
            <a:r>
              <a:rPr lang="en-GB" altLang="pt-BR" sz="1100" dirty="0">
                <a:latin typeface="Arial" charset="0"/>
                <a:cs typeface="Arial" charset="0"/>
              </a:rPr>
              <a:t> </a:t>
            </a:r>
            <a:r>
              <a:rPr lang="en-GB" altLang="pt-BR" sz="1100" dirty="0" err="1">
                <a:latin typeface="Arial" charset="0"/>
                <a:cs typeface="Arial" charset="0"/>
              </a:rPr>
              <a:t>foram</a:t>
            </a:r>
            <a:r>
              <a:rPr lang="en-GB" altLang="pt-BR" sz="1100" dirty="0">
                <a:latin typeface="Arial" charset="0"/>
                <a:cs typeface="Arial" charset="0"/>
              </a:rPr>
              <a:t> </a:t>
            </a:r>
            <a:r>
              <a:rPr lang="en-GB" altLang="pt-BR" sz="1100" dirty="0" err="1">
                <a:latin typeface="Arial" charset="0"/>
                <a:cs typeface="Arial" charset="0"/>
              </a:rPr>
              <a:t>derramados</a:t>
            </a:r>
            <a:r>
              <a:rPr lang="en-GB" altLang="pt-BR" sz="1100" dirty="0">
                <a:latin typeface="Arial" charset="0"/>
                <a:cs typeface="Arial" charset="0"/>
              </a:rPr>
              <a:t> </a:t>
            </a:r>
            <a:r>
              <a:rPr lang="en-GB" altLang="pt-BR" sz="1100" dirty="0" err="1">
                <a:latin typeface="Arial" charset="0"/>
                <a:cs typeface="Arial" charset="0"/>
              </a:rPr>
              <a:t>por</a:t>
            </a:r>
            <a:r>
              <a:rPr lang="en-GB" altLang="pt-BR" sz="1100" dirty="0">
                <a:latin typeface="Arial" charset="0"/>
                <a:cs typeface="Arial" charset="0"/>
              </a:rPr>
              <a:t> </a:t>
            </a:r>
            <a:r>
              <a:rPr lang="en-GB" altLang="pt-BR" sz="1100" dirty="0" err="1">
                <a:latin typeface="Arial" charset="0"/>
                <a:cs typeface="Arial" charset="0"/>
              </a:rPr>
              <a:t>aproximadamente</a:t>
            </a:r>
            <a:r>
              <a:rPr lang="en-GB" altLang="pt-BR" sz="1100" dirty="0">
                <a:latin typeface="Arial" charset="0"/>
                <a:cs typeface="Arial" charset="0"/>
              </a:rPr>
              <a:t> 1 </a:t>
            </a:r>
            <a:r>
              <a:rPr lang="en-GB" altLang="pt-BR" sz="1100" dirty="0" err="1">
                <a:latin typeface="Arial" charset="0"/>
                <a:cs typeface="Arial" charset="0"/>
              </a:rPr>
              <a:t>quilometro</a:t>
            </a:r>
            <a:r>
              <a:rPr lang="en-GB" altLang="pt-BR" sz="1100" dirty="0">
                <a:latin typeface="Arial" charset="0"/>
                <a:cs typeface="Arial" charset="0"/>
              </a:rPr>
              <a:t> do </a:t>
            </a:r>
            <a:r>
              <a:rPr lang="en-GB" altLang="pt-BR" sz="1100" dirty="0" err="1">
                <a:latin typeface="Arial" charset="0"/>
                <a:cs typeface="Arial" charset="0"/>
              </a:rPr>
              <a:t>córrego</a:t>
            </a:r>
            <a:r>
              <a:rPr lang="en-GB" altLang="pt-BR" sz="1100" dirty="0">
                <a:latin typeface="Arial" charset="0"/>
                <a:cs typeface="Arial" charset="0"/>
              </a:rPr>
              <a:t> </a:t>
            </a:r>
            <a:r>
              <a:rPr lang="en-GB" altLang="pt-BR" sz="1100" dirty="0" err="1" smtClean="0">
                <a:latin typeface="Arial" charset="0"/>
                <a:cs typeface="Arial" charset="0"/>
              </a:rPr>
              <a:t>próximo</a:t>
            </a:r>
            <a:r>
              <a:rPr lang="en-GB" altLang="pt-BR" sz="1100" dirty="0" smtClean="0">
                <a:latin typeface="Arial" charset="0"/>
                <a:cs typeface="Arial" charset="0"/>
              </a:rPr>
              <a:t>.</a:t>
            </a:r>
            <a:endParaRPr lang="en-GB" sz="1100" dirty="0">
              <a:latin typeface="Arial" charset="0"/>
              <a:cs typeface="Arial" charset="0"/>
            </a:endParaRPr>
          </a:p>
          <a:p>
            <a:pPr marL="0" indent="0">
              <a:spcBef>
                <a:spcPts val="1146"/>
              </a:spcBef>
              <a:buNone/>
            </a:pPr>
            <a:r>
              <a:rPr lang="en-GB" sz="1100" b="1" dirty="0" err="1" smtClean="0">
                <a:solidFill>
                  <a:schemeClr val="tx2"/>
                </a:solidFill>
                <a:latin typeface="Arial" charset="0"/>
                <a:cs typeface="Arial" charset="0"/>
              </a:rPr>
              <a:t>Consequências</a:t>
            </a:r>
            <a:endParaRPr lang="en-GB" sz="1100" b="1" dirty="0">
              <a:solidFill>
                <a:schemeClr val="tx2"/>
              </a:solidFill>
              <a:latin typeface="Arial" charset="0"/>
              <a:cs typeface="Arial" charset="0"/>
            </a:endParaRPr>
          </a:p>
          <a:p>
            <a:pPr marL="0" indent="0" algn="just">
              <a:spcBef>
                <a:spcPts val="955"/>
              </a:spcBef>
              <a:buNone/>
            </a:pPr>
            <a:r>
              <a:rPr lang="en-GB" altLang="pt-BR" sz="1100" dirty="0" err="1">
                <a:latin typeface="Arial" charset="0"/>
                <a:cs typeface="Arial" charset="0"/>
              </a:rPr>
              <a:t>Contaminação</a:t>
            </a:r>
            <a:r>
              <a:rPr lang="en-GB" altLang="pt-BR" sz="1100" dirty="0">
                <a:latin typeface="Arial" charset="0"/>
                <a:cs typeface="Arial" charset="0"/>
              </a:rPr>
              <a:t> do solo e </a:t>
            </a:r>
            <a:r>
              <a:rPr lang="en-GB" altLang="pt-BR" sz="1100" dirty="0" err="1" smtClean="0">
                <a:latin typeface="Arial" charset="0"/>
                <a:cs typeface="Arial" charset="0"/>
              </a:rPr>
              <a:t>água</a:t>
            </a:r>
            <a:r>
              <a:rPr lang="en-GB" altLang="pt-BR" sz="1100" dirty="0" smtClean="0">
                <a:latin typeface="Arial" charset="0"/>
                <a:cs typeface="Arial" charset="0"/>
              </a:rPr>
              <a:t>. Parte </a:t>
            </a:r>
            <a:r>
              <a:rPr lang="en-GB" altLang="pt-BR" sz="1100" dirty="0">
                <a:latin typeface="Arial" charset="0"/>
                <a:cs typeface="Arial" charset="0"/>
              </a:rPr>
              <a:t>dos </a:t>
            </a:r>
            <a:r>
              <a:rPr lang="en-GB" altLang="pt-BR" sz="1100" dirty="0" err="1">
                <a:latin typeface="Arial" charset="0"/>
                <a:cs typeface="Arial" charset="0"/>
              </a:rPr>
              <a:t>destroços</a:t>
            </a:r>
            <a:r>
              <a:rPr lang="en-GB" altLang="pt-BR" sz="1100" dirty="0">
                <a:latin typeface="Arial" charset="0"/>
                <a:cs typeface="Arial" charset="0"/>
              </a:rPr>
              <a:t> </a:t>
            </a:r>
            <a:r>
              <a:rPr lang="en-GB" altLang="pt-BR" sz="1100" dirty="0" err="1">
                <a:latin typeface="Arial" charset="0"/>
                <a:cs typeface="Arial" charset="0"/>
              </a:rPr>
              <a:t>foram</a:t>
            </a:r>
            <a:r>
              <a:rPr lang="en-GB" altLang="pt-BR" sz="1100" dirty="0">
                <a:latin typeface="Arial" charset="0"/>
                <a:cs typeface="Arial" charset="0"/>
              </a:rPr>
              <a:t> </a:t>
            </a:r>
            <a:r>
              <a:rPr lang="en-GB" altLang="pt-BR" sz="1100" dirty="0" err="1">
                <a:latin typeface="Arial" charset="0"/>
                <a:cs typeface="Arial" charset="0"/>
              </a:rPr>
              <a:t>classificados</a:t>
            </a:r>
            <a:r>
              <a:rPr lang="en-GB" altLang="pt-BR" sz="1100" dirty="0">
                <a:latin typeface="Arial" charset="0"/>
                <a:cs typeface="Arial" charset="0"/>
              </a:rPr>
              <a:t> </a:t>
            </a:r>
            <a:r>
              <a:rPr lang="en-GB" altLang="pt-BR" sz="1100" dirty="0" err="1">
                <a:latin typeface="Arial" charset="0"/>
                <a:cs typeface="Arial" charset="0"/>
              </a:rPr>
              <a:t>como</a:t>
            </a:r>
            <a:r>
              <a:rPr lang="en-GB" altLang="pt-BR" sz="1100" dirty="0">
                <a:latin typeface="Arial" charset="0"/>
                <a:cs typeface="Arial" charset="0"/>
              </a:rPr>
              <a:t> </a:t>
            </a:r>
            <a:r>
              <a:rPr lang="en-GB" altLang="pt-BR" sz="1100" dirty="0" err="1">
                <a:latin typeface="Arial" charset="0"/>
                <a:cs typeface="Arial" charset="0"/>
              </a:rPr>
              <a:t>resíduos</a:t>
            </a:r>
            <a:r>
              <a:rPr lang="en-GB" altLang="pt-BR" sz="1100" dirty="0">
                <a:latin typeface="Arial" charset="0"/>
                <a:cs typeface="Arial" charset="0"/>
              </a:rPr>
              <a:t> </a:t>
            </a:r>
            <a:r>
              <a:rPr lang="en-GB" altLang="pt-BR" sz="1100" dirty="0" err="1">
                <a:latin typeface="Arial" charset="0"/>
                <a:cs typeface="Arial" charset="0"/>
              </a:rPr>
              <a:t>tóxicos</a:t>
            </a:r>
            <a:r>
              <a:rPr lang="en-GB" altLang="pt-BR" sz="1100" dirty="0">
                <a:latin typeface="Arial" charset="0"/>
                <a:cs typeface="Arial" charset="0"/>
              </a:rPr>
              <a:t> (</a:t>
            </a:r>
            <a:r>
              <a:rPr lang="en-GB" altLang="pt-BR" sz="1100" dirty="0" err="1">
                <a:latin typeface="Arial" charset="0"/>
                <a:cs typeface="Arial" charset="0"/>
              </a:rPr>
              <a:t>Classe</a:t>
            </a:r>
            <a:r>
              <a:rPr lang="en-GB" altLang="pt-BR" sz="1100" dirty="0">
                <a:latin typeface="Arial" charset="0"/>
                <a:cs typeface="Arial" charset="0"/>
              </a:rPr>
              <a:t> I) e parte </a:t>
            </a:r>
            <a:r>
              <a:rPr lang="en-GB" altLang="pt-BR" sz="1100" dirty="0" err="1">
                <a:latin typeface="Arial" charset="0"/>
                <a:cs typeface="Arial" charset="0"/>
              </a:rPr>
              <a:t>não-tóxicos</a:t>
            </a:r>
            <a:r>
              <a:rPr lang="en-GB" altLang="pt-BR" sz="1100" dirty="0">
                <a:latin typeface="Arial" charset="0"/>
                <a:cs typeface="Arial" charset="0"/>
              </a:rPr>
              <a:t> (</a:t>
            </a:r>
            <a:r>
              <a:rPr lang="en-GB" altLang="pt-BR" sz="1100" dirty="0" err="1">
                <a:latin typeface="Arial" charset="0"/>
                <a:cs typeface="Arial" charset="0"/>
              </a:rPr>
              <a:t>Classe</a:t>
            </a:r>
            <a:r>
              <a:rPr lang="en-GB" altLang="pt-BR" sz="1100" dirty="0">
                <a:latin typeface="Arial" charset="0"/>
                <a:cs typeface="Arial" charset="0"/>
              </a:rPr>
              <a:t> II-B) e </a:t>
            </a:r>
            <a:r>
              <a:rPr lang="en-GB" altLang="pt-BR" sz="1100" dirty="0" err="1">
                <a:latin typeface="Arial" charset="0"/>
                <a:cs typeface="Arial" charset="0"/>
              </a:rPr>
              <a:t>tiveram</a:t>
            </a:r>
            <a:r>
              <a:rPr lang="en-GB" altLang="pt-BR" sz="1100" dirty="0">
                <a:latin typeface="Arial" charset="0"/>
                <a:cs typeface="Arial" charset="0"/>
              </a:rPr>
              <a:t> que </a:t>
            </a:r>
            <a:r>
              <a:rPr lang="en-GB" altLang="pt-BR" sz="1100" dirty="0" err="1">
                <a:latin typeface="Arial" charset="0"/>
                <a:cs typeface="Arial" charset="0"/>
              </a:rPr>
              <a:t>ser</a:t>
            </a:r>
            <a:r>
              <a:rPr lang="en-GB" altLang="pt-BR" sz="1100" dirty="0">
                <a:latin typeface="Arial" charset="0"/>
                <a:cs typeface="Arial" charset="0"/>
              </a:rPr>
              <a:t> </a:t>
            </a:r>
            <a:r>
              <a:rPr lang="en-GB" altLang="pt-BR" sz="1100" dirty="0" err="1">
                <a:latin typeface="Arial" charset="0"/>
                <a:cs typeface="Arial" charset="0"/>
              </a:rPr>
              <a:t>destinados</a:t>
            </a:r>
            <a:r>
              <a:rPr lang="en-GB" altLang="pt-BR" sz="1100" dirty="0">
                <a:latin typeface="Arial" charset="0"/>
                <a:cs typeface="Arial" charset="0"/>
              </a:rPr>
              <a:t> </a:t>
            </a:r>
            <a:r>
              <a:rPr lang="en-GB" altLang="pt-BR" sz="1100" dirty="0" err="1">
                <a:latin typeface="Arial" charset="0"/>
                <a:cs typeface="Arial" charset="0"/>
              </a:rPr>
              <a:t>corretamente</a:t>
            </a:r>
            <a:r>
              <a:rPr lang="en-GB" altLang="pt-BR" sz="1100" dirty="0">
                <a:latin typeface="Arial" charset="0"/>
                <a:cs typeface="Arial" charset="0"/>
              </a:rPr>
              <a:t> </a:t>
            </a:r>
            <a:r>
              <a:rPr lang="en-GB" altLang="pt-BR" sz="1100" dirty="0" err="1">
                <a:latin typeface="Arial" charset="0"/>
                <a:cs typeface="Arial" charset="0"/>
              </a:rPr>
              <a:t>em</a:t>
            </a:r>
            <a:r>
              <a:rPr lang="en-GB" altLang="pt-BR" sz="1100" dirty="0">
                <a:latin typeface="Arial" charset="0"/>
                <a:cs typeface="Arial" charset="0"/>
              </a:rPr>
              <a:t> </a:t>
            </a:r>
            <a:r>
              <a:rPr lang="en-GB" altLang="pt-BR" sz="1100" dirty="0" err="1">
                <a:latin typeface="Arial" charset="0"/>
                <a:cs typeface="Arial" charset="0"/>
              </a:rPr>
              <a:t>Aterros</a:t>
            </a:r>
            <a:r>
              <a:rPr lang="en-GB" altLang="pt-BR" sz="1100" dirty="0">
                <a:latin typeface="Arial" charset="0"/>
                <a:cs typeface="Arial" charset="0"/>
              </a:rPr>
              <a:t> </a:t>
            </a:r>
            <a:r>
              <a:rPr lang="en-GB" altLang="pt-BR" sz="1100" dirty="0" err="1">
                <a:latin typeface="Arial" charset="0"/>
                <a:cs typeface="Arial" charset="0"/>
              </a:rPr>
              <a:t>apropriados</a:t>
            </a:r>
            <a:r>
              <a:rPr lang="en-GB" altLang="pt-BR" sz="1100" dirty="0">
                <a:latin typeface="Arial" charset="0"/>
                <a:cs typeface="Arial" charset="0"/>
              </a:rPr>
              <a:t>. </a:t>
            </a:r>
          </a:p>
          <a:p>
            <a:pPr marL="0" indent="0" algn="just">
              <a:spcBef>
                <a:spcPts val="955"/>
              </a:spcBef>
              <a:buNone/>
            </a:pPr>
            <a:r>
              <a:rPr lang="en-GB" altLang="pt-BR" sz="1100" dirty="0">
                <a:latin typeface="Arial" charset="0"/>
                <a:cs typeface="Arial" charset="0"/>
              </a:rPr>
              <a:t>CETESB </a:t>
            </a:r>
            <a:r>
              <a:rPr lang="en-GB" altLang="pt-BR" sz="1100" dirty="0" err="1">
                <a:latin typeface="Arial" charset="0"/>
                <a:cs typeface="Arial" charset="0"/>
              </a:rPr>
              <a:t>multou</a:t>
            </a:r>
            <a:r>
              <a:rPr lang="en-GB" altLang="pt-BR" sz="1100" dirty="0">
                <a:latin typeface="Arial" charset="0"/>
                <a:cs typeface="Arial" charset="0"/>
              </a:rPr>
              <a:t> o </a:t>
            </a:r>
            <a:r>
              <a:rPr lang="en-GB" altLang="pt-BR" sz="1100" dirty="0" err="1">
                <a:latin typeface="Arial" charset="0"/>
                <a:cs typeface="Arial" charset="0"/>
              </a:rPr>
              <a:t>Segurado</a:t>
            </a:r>
            <a:r>
              <a:rPr lang="en-GB" altLang="pt-BR" sz="1100" dirty="0">
                <a:latin typeface="Arial" charset="0"/>
                <a:cs typeface="Arial" charset="0"/>
              </a:rPr>
              <a:t> </a:t>
            </a:r>
            <a:r>
              <a:rPr lang="en-GB" altLang="pt-BR" sz="1100" dirty="0" err="1">
                <a:latin typeface="Arial" charset="0"/>
                <a:cs typeface="Arial" charset="0"/>
              </a:rPr>
              <a:t>pelas</a:t>
            </a:r>
            <a:r>
              <a:rPr lang="en-GB" altLang="pt-BR" sz="1100" dirty="0">
                <a:latin typeface="Arial" charset="0"/>
                <a:cs typeface="Arial" charset="0"/>
              </a:rPr>
              <a:t> </a:t>
            </a:r>
            <a:r>
              <a:rPr lang="en-GB" altLang="pt-BR" sz="1100" dirty="0" err="1">
                <a:latin typeface="Arial" charset="0"/>
                <a:cs typeface="Arial" charset="0"/>
              </a:rPr>
              <a:t>emissões</a:t>
            </a:r>
            <a:r>
              <a:rPr lang="en-GB" altLang="pt-BR" sz="1100" dirty="0">
                <a:latin typeface="Arial" charset="0"/>
                <a:cs typeface="Arial" charset="0"/>
              </a:rPr>
              <a:t> de </a:t>
            </a:r>
            <a:r>
              <a:rPr lang="en-GB" altLang="pt-BR" sz="1100" dirty="0" err="1">
                <a:latin typeface="Arial" charset="0"/>
                <a:cs typeface="Arial" charset="0"/>
              </a:rPr>
              <a:t>poluentes</a:t>
            </a:r>
            <a:r>
              <a:rPr lang="en-GB" altLang="pt-BR" sz="1100" dirty="0">
                <a:latin typeface="Arial" charset="0"/>
                <a:cs typeface="Arial" charset="0"/>
              </a:rPr>
              <a:t> </a:t>
            </a:r>
            <a:r>
              <a:rPr lang="en-GB" altLang="pt-BR" sz="1100" dirty="0" err="1">
                <a:latin typeface="Arial" charset="0"/>
                <a:cs typeface="Arial" charset="0"/>
              </a:rPr>
              <a:t>na</a:t>
            </a:r>
            <a:r>
              <a:rPr lang="en-GB" altLang="pt-BR" sz="1100" dirty="0">
                <a:latin typeface="Arial" charset="0"/>
                <a:cs typeface="Arial" charset="0"/>
              </a:rPr>
              <a:t> </a:t>
            </a:r>
            <a:r>
              <a:rPr lang="en-GB" altLang="pt-BR" sz="1100" dirty="0" err="1">
                <a:latin typeface="Arial" charset="0"/>
                <a:cs typeface="Arial" charset="0"/>
              </a:rPr>
              <a:t>atmosfera</a:t>
            </a:r>
            <a:r>
              <a:rPr lang="en-GB" altLang="pt-BR" sz="1100" dirty="0">
                <a:latin typeface="Arial" charset="0"/>
                <a:cs typeface="Arial" charset="0"/>
              </a:rPr>
              <a:t>, </a:t>
            </a:r>
            <a:r>
              <a:rPr lang="en-GB" altLang="pt-BR" sz="1100" dirty="0" err="1">
                <a:latin typeface="Arial" charset="0"/>
                <a:cs typeface="Arial" charset="0"/>
              </a:rPr>
              <a:t>água</a:t>
            </a:r>
            <a:r>
              <a:rPr lang="en-GB" altLang="pt-BR" sz="1100" dirty="0">
                <a:latin typeface="Arial" charset="0"/>
                <a:cs typeface="Arial" charset="0"/>
              </a:rPr>
              <a:t> e </a:t>
            </a:r>
            <a:r>
              <a:rPr lang="en-GB" altLang="pt-BR" sz="1100" dirty="0" smtClean="0">
                <a:latin typeface="Arial" charset="0"/>
                <a:cs typeface="Arial" charset="0"/>
              </a:rPr>
              <a:t>solo. </a:t>
            </a:r>
            <a:r>
              <a:rPr lang="en-GB" altLang="pt-BR" sz="1100" dirty="0" err="1" smtClean="0">
                <a:latin typeface="Arial" charset="0"/>
                <a:cs typeface="Arial" charset="0"/>
              </a:rPr>
              <a:t>Valor</a:t>
            </a:r>
            <a:r>
              <a:rPr lang="en-GB" altLang="pt-BR" sz="1100" dirty="0" smtClean="0">
                <a:latin typeface="Arial" charset="0"/>
                <a:cs typeface="Arial" charset="0"/>
              </a:rPr>
              <a:t> da </a:t>
            </a:r>
            <a:r>
              <a:rPr lang="en-GB" altLang="pt-BR" sz="1100" dirty="0" err="1" smtClean="0">
                <a:latin typeface="Arial" charset="0"/>
                <a:cs typeface="Arial" charset="0"/>
              </a:rPr>
              <a:t>multa</a:t>
            </a:r>
            <a:r>
              <a:rPr lang="en-GB" altLang="pt-BR" sz="1100" dirty="0" smtClean="0">
                <a:latin typeface="Arial" charset="0"/>
                <a:cs typeface="Arial" charset="0"/>
              </a:rPr>
              <a:t> </a:t>
            </a:r>
            <a:r>
              <a:rPr lang="en-GB" altLang="pt-BR" sz="1100" dirty="0" err="1" smtClean="0">
                <a:latin typeface="Arial" charset="0"/>
                <a:cs typeface="Arial" charset="0"/>
              </a:rPr>
              <a:t>não</a:t>
            </a:r>
            <a:r>
              <a:rPr lang="en-GB" altLang="pt-BR" sz="1100" dirty="0" smtClean="0">
                <a:latin typeface="Arial" charset="0"/>
                <a:cs typeface="Arial" charset="0"/>
              </a:rPr>
              <a:t> </a:t>
            </a:r>
            <a:r>
              <a:rPr lang="en-GB" altLang="pt-BR" sz="1100" dirty="0" err="1" smtClean="0">
                <a:latin typeface="Arial" charset="0"/>
                <a:cs typeface="Arial" charset="0"/>
              </a:rPr>
              <a:t>divulgado</a:t>
            </a:r>
            <a:r>
              <a:rPr lang="en-GB" altLang="pt-BR" sz="1100" dirty="0" smtClean="0">
                <a:latin typeface="Arial" charset="0"/>
                <a:cs typeface="Arial" charset="0"/>
              </a:rPr>
              <a:t>.</a:t>
            </a:r>
          </a:p>
          <a:p>
            <a:pPr marL="0" indent="0" algn="just">
              <a:spcBef>
                <a:spcPts val="955"/>
              </a:spcBef>
              <a:buNone/>
            </a:pPr>
            <a:r>
              <a:rPr lang="en-GB" altLang="pt-BR" sz="1100" dirty="0" err="1" smtClean="0">
                <a:latin typeface="Arial" charset="0"/>
                <a:cs typeface="Arial" charset="0"/>
              </a:rPr>
              <a:t>Os</a:t>
            </a:r>
            <a:r>
              <a:rPr lang="en-GB" altLang="pt-BR" sz="1100" dirty="0" smtClean="0">
                <a:latin typeface="Arial" charset="0"/>
                <a:cs typeface="Arial" charset="0"/>
              </a:rPr>
              <a:t> </a:t>
            </a:r>
            <a:r>
              <a:rPr lang="en-GB" altLang="pt-BR" sz="1100" dirty="0" err="1" smtClean="0">
                <a:latin typeface="Arial" charset="0"/>
                <a:cs typeface="Arial" charset="0"/>
              </a:rPr>
              <a:t>prejuízos</a:t>
            </a:r>
            <a:r>
              <a:rPr lang="en-GB" altLang="pt-BR" sz="1100" dirty="0" smtClean="0">
                <a:latin typeface="Arial" charset="0"/>
                <a:cs typeface="Arial" charset="0"/>
              </a:rPr>
              <a:t> </a:t>
            </a:r>
            <a:r>
              <a:rPr lang="en-GB" altLang="pt-BR" sz="1100" dirty="0" err="1" smtClean="0">
                <a:latin typeface="Arial" charset="0"/>
                <a:cs typeface="Arial" charset="0"/>
              </a:rPr>
              <a:t>foram</a:t>
            </a:r>
            <a:r>
              <a:rPr lang="en-GB" altLang="pt-BR" sz="1100" dirty="0" smtClean="0">
                <a:latin typeface="Arial" charset="0"/>
                <a:cs typeface="Arial" charset="0"/>
              </a:rPr>
              <a:t> de R$ 3.500.000 </a:t>
            </a:r>
            <a:r>
              <a:rPr lang="en-GB" altLang="pt-BR" sz="1100" dirty="0" err="1" smtClean="0">
                <a:latin typeface="Arial" charset="0"/>
                <a:cs typeface="Arial" charset="0"/>
              </a:rPr>
              <a:t>relacionados</a:t>
            </a:r>
            <a:r>
              <a:rPr lang="en-GB" altLang="pt-BR" sz="1100" dirty="0" smtClean="0">
                <a:latin typeface="Arial" charset="0"/>
                <a:cs typeface="Arial" charset="0"/>
              </a:rPr>
              <a:t> com </a:t>
            </a:r>
            <a:r>
              <a:rPr lang="en-GB" altLang="pt-BR" sz="1100" dirty="0" err="1" smtClean="0">
                <a:latin typeface="Arial" charset="0"/>
                <a:cs typeface="Arial" charset="0"/>
              </a:rPr>
              <a:t>Destinação</a:t>
            </a:r>
            <a:r>
              <a:rPr lang="en-GB" altLang="pt-BR" sz="1100" dirty="0" smtClean="0">
                <a:latin typeface="Arial" charset="0"/>
                <a:cs typeface="Arial" charset="0"/>
              </a:rPr>
              <a:t> e </a:t>
            </a:r>
            <a:r>
              <a:rPr lang="en-GB" altLang="pt-BR" sz="1100" dirty="0" err="1" smtClean="0">
                <a:latin typeface="Arial" charset="0"/>
                <a:cs typeface="Arial" charset="0"/>
              </a:rPr>
              <a:t>Resíduos</a:t>
            </a:r>
            <a:r>
              <a:rPr lang="en-GB" altLang="pt-BR" sz="1100" dirty="0" smtClean="0">
                <a:latin typeface="Arial" charset="0"/>
                <a:cs typeface="Arial" charset="0"/>
              </a:rPr>
              <a:t>, </a:t>
            </a:r>
            <a:r>
              <a:rPr lang="en-GB" altLang="pt-BR" sz="1100" dirty="0" err="1" smtClean="0">
                <a:latin typeface="Arial" charset="0"/>
                <a:cs typeface="Arial" charset="0"/>
              </a:rPr>
              <a:t>Avaliação</a:t>
            </a:r>
            <a:r>
              <a:rPr lang="en-GB" altLang="pt-BR" sz="1100" dirty="0" smtClean="0">
                <a:latin typeface="Arial" charset="0"/>
                <a:cs typeface="Arial" charset="0"/>
              </a:rPr>
              <a:t>, </a:t>
            </a:r>
            <a:r>
              <a:rPr lang="en-GB" altLang="pt-BR" sz="1100" dirty="0" err="1" smtClean="0">
                <a:latin typeface="Arial" charset="0"/>
                <a:cs typeface="Arial" charset="0"/>
              </a:rPr>
              <a:t>Investigação</a:t>
            </a:r>
            <a:r>
              <a:rPr lang="en-GB" altLang="pt-BR" sz="1100" dirty="0" smtClean="0">
                <a:latin typeface="Arial" charset="0"/>
                <a:cs typeface="Arial" charset="0"/>
              </a:rPr>
              <a:t> e </a:t>
            </a:r>
            <a:r>
              <a:rPr lang="en-GB" altLang="pt-BR" sz="1100" dirty="0" err="1" smtClean="0">
                <a:latin typeface="Arial" charset="0"/>
                <a:cs typeface="Arial" charset="0"/>
              </a:rPr>
              <a:t>Remediação</a:t>
            </a:r>
            <a:r>
              <a:rPr lang="en-GB" altLang="pt-BR" sz="1100" dirty="0" smtClean="0">
                <a:latin typeface="Arial" charset="0"/>
                <a:cs typeface="Arial" charset="0"/>
              </a:rPr>
              <a:t> da </a:t>
            </a:r>
            <a:r>
              <a:rPr lang="en-GB" altLang="pt-BR" sz="1100" dirty="0" err="1" smtClean="0">
                <a:latin typeface="Arial" charset="0"/>
                <a:cs typeface="Arial" charset="0"/>
              </a:rPr>
              <a:t>área</a:t>
            </a:r>
            <a:r>
              <a:rPr lang="en-GB" altLang="pt-BR" sz="1100" dirty="0" smtClean="0">
                <a:latin typeface="Arial" charset="0"/>
                <a:cs typeface="Arial" charset="0"/>
              </a:rPr>
              <a:t>. </a:t>
            </a:r>
            <a:r>
              <a:rPr lang="en-GB" altLang="pt-BR" sz="1100" dirty="0" err="1" smtClean="0">
                <a:latin typeface="Arial" charset="0"/>
                <a:cs typeface="Arial" charset="0"/>
              </a:rPr>
              <a:t>Ainda</a:t>
            </a:r>
            <a:r>
              <a:rPr lang="en-GB" altLang="pt-BR" sz="1100" dirty="0" smtClean="0">
                <a:latin typeface="Arial" charset="0"/>
                <a:cs typeface="Arial" charset="0"/>
              </a:rPr>
              <a:t> </a:t>
            </a:r>
            <a:r>
              <a:rPr lang="en-GB" altLang="pt-BR" sz="1100" dirty="0" err="1" smtClean="0">
                <a:latin typeface="Arial" charset="0"/>
                <a:cs typeface="Arial" charset="0"/>
              </a:rPr>
              <a:t>há</a:t>
            </a:r>
            <a:r>
              <a:rPr lang="en-GB" altLang="pt-BR" sz="1100" dirty="0" smtClean="0">
                <a:latin typeface="Arial" charset="0"/>
                <a:cs typeface="Arial" charset="0"/>
              </a:rPr>
              <a:t> </a:t>
            </a:r>
            <a:r>
              <a:rPr lang="en-GB" altLang="pt-BR" sz="1100" dirty="0" err="1" smtClean="0">
                <a:latin typeface="Arial" charset="0"/>
                <a:cs typeface="Arial" charset="0"/>
              </a:rPr>
              <a:t>etapa</a:t>
            </a:r>
            <a:r>
              <a:rPr lang="en-GB" altLang="pt-BR" sz="1100" dirty="0" smtClean="0">
                <a:latin typeface="Arial" charset="0"/>
                <a:cs typeface="Arial" charset="0"/>
              </a:rPr>
              <a:t> de </a:t>
            </a:r>
            <a:r>
              <a:rPr lang="en-GB" altLang="pt-BR" sz="1100" dirty="0" err="1" smtClean="0">
                <a:latin typeface="Arial" charset="0"/>
                <a:cs typeface="Arial" charset="0"/>
              </a:rPr>
              <a:t>monitoramento</a:t>
            </a:r>
            <a:r>
              <a:rPr lang="en-GB" altLang="pt-BR" sz="1100" dirty="0" smtClean="0">
                <a:latin typeface="Arial" charset="0"/>
                <a:cs typeface="Arial" charset="0"/>
              </a:rPr>
              <a:t>.</a:t>
            </a:r>
            <a:endParaRPr lang="en-GB" altLang="pt-BR" sz="1100" dirty="0">
              <a:latin typeface="Arial" charset="0"/>
              <a:cs typeface="Arial" charset="0"/>
            </a:endParaRPr>
          </a:p>
        </p:txBody>
      </p:sp>
      <p:sp>
        <p:nvSpPr>
          <p:cNvPr id="43" name="Title 1"/>
          <p:cNvSpPr txBox="1">
            <a:spLocks/>
          </p:cNvSpPr>
          <p:nvPr/>
        </p:nvSpPr>
        <p:spPr bwMode="auto">
          <a:xfrm>
            <a:off x="4572000" y="332657"/>
            <a:ext cx="4315223" cy="5757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400" kern="1200">
                <a:solidFill>
                  <a:schemeClr val="tx1"/>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2400">
                <a:solidFill>
                  <a:schemeClr val="tx1"/>
                </a:solidFill>
                <a:latin typeface="Arial" charset="0"/>
                <a:cs typeface="Arial" charset="0"/>
              </a:defRPr>
            </a:lvl2pPr>
            <a:lvl3pPr algn="l" rtl="0" eaLnBrk="1" fontAlgn="base" hangingPunct="1">
              <a:lnSpc>
                <a:spcPct val="90000"/>
              </a:lnSpc>
              <a:spcBef>
                <a:spcPct val="0"/>
              </a:spcBef>
              <a:spcAft>
                <a:spcPct val="0"/>
              </a:spcAft>
              <a:defRPr sz="2400">
                <a:solidFill>
                  <a:schemeClr val="tx1"/>
                </a:solidFill>
                <a:latin typeface="Arial" charset="0"/>
                <a:cs typeface="Arial" charset="0"/>
              </a:defRPr>
            </a:lvl3pPr>
            <a:lvl4pPr algn="l" rtl="0" eaLnBrk="1" fontAlgn="base" hangingPunct="1">
              <a:lnSpc>
                <a:spcPct val="90000"/>
              </a:lnSpc>
              <a:spcBef>
                <a:spcPct val="0"/>
              </a:spcBef>
              <a:spcAft>
                <a:spcPct val="0"/>
              </a:spcAft>
              <a:defRPr sz="2400">
                <a:solidFill>
                  <a:schemeClr val="tx1"/>
                </a:solidFill>
                <a:latin typeface="Arial" charset="0"/>
                <a:cs typeface="Arial" charset="0"/>
              </a:defRPr>
            </a:lvl4pPr>
            <a:lvl5pPr algn="l" rtl="0" eaLnBrk="1" fontAlgn="base" hangingPunct="1">
              <a:lnSpc>
                <a:spcPct val="90000"/>
              </a:lnSpc>
              <a:spcBef>
                <a:spcPct val="0"/>
              </a:spcBef>
              <a:spcAft>
                <a:spcPct val="0"/>
              </a:spcAft>
              <a:defRPr sz="2400">
                <a:solidFill>
                  <a:schemeClr val="tx1"/>
                </a:solidFill>
                <a:latin typeface="Arial" charset="0"/>
                <a:cs typeface="Arial" charset="0"/>
              </a:defRPr>
            </a:lvl5pPr>
            <a:lvl6pPr marL="457200" algn="l" rtl="0" eaLnBrk="1" fontAlgn="base" hangingPunct="1">
              <a:lnSpc>
                <a:spcPct val="90000"/>
              </a:lnSpc>
              <a:spcBef>
                <a:spcPct val="0"/>
              </a:spcBef>
              <a:spcAft>
                <a:spcPct val="0"/>
              </a:spcAft>
              <a:defRPr sz="2400">
                <a:solidFill>
                  <a:schemeClr val="tx1"/>
                </a:solidFill>
                <a:latin typeface="Arial" charset="0"/>
                <a:cs typeface="Arial" charset="0"/>
              </a:defRPr>
            </a:lvl6pPr>
            <a:lvl7pPr marL="914400" algn="l" rtl="0" eaLnBrk="1" fontAlgn="base" hangingPunct="1">
              <a:lnSpc>
                <a:spcPct val="90000"/>
              </a:lnSpc>
              <a:spcBef>
                <a:spcPct val="0"/>
              </a:spcBef>
              <a:spcAft>
                <a:spcPct val="0"/>
              </a:spcAft>
              <a:defRPr sz="2400">
                <a:solidFill>
                  <a:schemeClr val="tx1"/>
                </a:solidFill>
                <a:latin typeface="Arial" charset="0"/>
                <a:cs typeface="Arial" charset="0"/>
              </a:defRPr>
            </a:lvl7pPr>
            <a:lvl8pPr marL="1371600" algn="l" rtl="0" eaLnBrk="1" fontAlgn="base" hangingPunct="1">
              <a:lnSpc>
                <a:spcPct val="90000"/>
              </a:lnSpc>
              <a:spcBef>
                <a:spcPct val="0"/>
              </a:spcBef>
              <a:spcAft>
                <a:spcPct val="0"/>
              </a:spcAft>
              <a:defRPr sz="2400">
                <a:solidFill>
                  <a:schemeClr val="tx1"/>
                </a:solidFill>
                <a:latin typeface="Arial" charset="0"/>
                <a:cs typeface="Arial" charset="0"/>
              </a:defRPr>
            </a:lvl8pPr>
            <a:lvl9pPr marL="1828800" algn="l" rtl="0" eaLnBrk="1" fontAlgn="base" hangingPunct="1">
              <a:lnSpc>
                <a:spcPct val="90000"/>
              </a:lnSpc>
              <a:spcBef>
                <a:spcPct val="0"/>
              </a:spcBef>
              <a:spcAft>
                <a:spcPct val="0"/>
              </a:spcAft>
              <a:defRPr sz="2400">
                <a:solidFill>
                  <a:schemeClr val="tx1"/>
                </a:solidFill>
                <a:latin typeface="Arial" charset="0"/>
                <a:cs typeface="Arial" charset="0"/>
              </a:defRPr>
            </a:lvl9pPr>
          </a:lstStyle>
          <a:p>
            <a:pPr algn="r"/>
            <a:r>
              <a:rPr lang="en-US" sz="1800" dirty="0" err="1" smtClean="0">
                <a:solidFill>
                  <a:srgbClr val="333333"/>
                </a:solidFill>
                <a:latin typeface="Arial" charset="0"/>
                <a:cs typeface="Arial" charset="0"/>
              </a:rPr>
              <a:t>Resinas</a:t>
            </a:r>
            <a:r>
              <a:rPr lang="en-US" sz="1800" dirty="0" smtClean="0">
                <a:solidFill>
                  <a:srgbClr val="333333"/>
                </a:solidFill>
                <a:latin typeface="Arial" charset="0"/>
                <a:cs typeface="Arial" charset="0"/>
              </a:rPr>
              <a:t> / </a:t>
            </a:r>
            <a:r>
              <a:rPr lang="en-US" sz="1800" dirty="0" err="1" smtClean="0">
                <a:solidFill>
                  <a:srgbClr val="333333"/>
                </a:solidFill>
                <a:latin typeface="Arial" charset="0"/>
                <a:cs typeface="Arial" charset="0"/>
              </a:rPr>
              <a:t>Indústria</a:t>
            </a:r>
            <a:r>
              <a:rPr lang="en-US" sz="1800" dirty="0" smtClean="0">
                <a:solidFill>
                  <a:srgbClr val="333333"/>
                </a:solidFill>
                <a:latin typeface="Arial" charset="0"/>
                <a:cs typeface="Arial" charset="0"/>
              </a:rPr>
              <a:t> </a:t>
            </a:r>
            <a:r>
              <a:rPr lang="en-US" sz="1800" dirty="0" err="1" smtClean="0">
                <a:solidFill>
                  <a:srgbClr val="333333"/>
                </a:solidFill>
                <a:latin typeface="Arial" charset="0"/>
                <a:cs typeface="Arial" charset="0"/>
              </a:rPr>
              <a:t>Tintas</a:t>
            </a:r>
            <a:r>
              <a:rPr lang="en-US" sz="1800" dirty="0" smtClean="0">
                <a:solidFill>
                  <a:srgbClr val="333333"/>
                </a:solidFill>
                <a:latin typeface="Arial" charset="0"/>
                <a:cs typeface="Arial" charset="0"/>
              </a:rPr>
              <a:t> e </a:t>
            </a:r>
            <a:r>
              <a:rPr lang="en-US" sz="1800" dirty="0" err="1" smtClean="0">
                <a:solidFill>
                  <a:srgbClr val="333333"/>
                </a:solidFill>
                <a:latin typeface="Arial" charset="0"/>
                <a:cs typeface="Arial" charset="0"/>
              </a:rPr>
              <a:t>Vernizes</a:t>
            </a:r>
            <a:r>
              <a:rPr lang="en-US" sz="1100" dirty="0">
                <a:solidFill>
                  <a:srgbClr val="333333"/>
                </a:solidFill>
                <a:latin typeface="Arial" charset="0"/>
                <a:cs typeface="Arial" charset="0"/>
              </a:rPr>
              <a:t/>
            </a:r>
            <a:br>
              <a:rPr lang="en-US" sz="1100" dirty="0">
                <a:solidFill>
                  <a:srgbClr val="333333"/>
                </a:solidFill>
                <a:latin typeface="Arial" charset="0"/>
                <a:cs typeface="Arial" charset="0"/>
              </a:rPr>
            </a:br>
            <a:endParaRPr lang="en-GB" sz="1800" dirty="0">
              <a:solidFill>
                <a:srgbClr val="333333"/>
              </a:solidFill>
              <a:latin typeface="Arial" charset="0"/>
              <a:cs typeface="Arial" charset="0"/>
            </a:endParaRPr>
          </a:p>
        </p:txBody>
      </p:sp>
      <p:sp>
        <p:nvSpPr>
          <p:cNvPr id="72" name="TextBox 71"/>
          <p:cNvSpPr txBox="1"/>
          <p:nvPr/>
        </p:nvSpPr>
        <p:spPr>
          <a:xfrm>
            <a:off x="6750974" y="4948904"/>
            <a:ext cx="70533" cy="169277"/>
          </a:xfrm>
          <a:prstGeom prst="rect">
            <a:avLst/>
          </a:prstGeom>
          <a:noFill/>
        </p:spPr>
        <p:txBody>
          <a:bodyPr wrap="none" lIns="0" tIns="0" rIns="0" bIns="0" rtlCol="0" anchor="ctr" anchorCtr="0">
            <a:spAutoFit/>
          </a:bodyPr>
          <a:lstStyle/>
          <a:p>
            <a:pPr algn="ctr"/>
            <a:r>
              <a:rPr lang="fr-FR" sz="1100" dirty="0">
                <a:solidFill>
                  <a:srgbClr val="333333"/>
                </a:solidFill>
              </a:rPr>
              <a:t>x</a:t>
            </a:r>
            <a:endParaRPr lang="en-GB" sz="1100" dirty="0">
              <a:solidFill>
                <a:srgbClr val="333333"/>
              </a:solidFill>
            </a:endParaRPr>
          </a:p>
        </p:txBody>
      </p:sp>
      <p:sp>
        <p:nvSpPr>
          <p:cNvPr id="40" name="TextBox 39"/>
          <p:cNvSpPr txBox="1"/>
          <p:nvPr/>
        </p:nvSpPr>
        <p:spPr>
          <a:xfrm>
            <a:off x="4800480" y="2575401"/>
            <a:ext cx="1980657" cy="395903"/>
          </a:xfrm>
          <a:prstGeom prst="rect">
            <a:avLst/>
          </a:prstGeom>
          <a:noFill/>
        </p:spPr>
        <p:txBody>
          <a:bodyPr wrap="square" lIns="87272" tIns="43637" rIns="87272" bIns="43637" rtlCol="0">
            <a:spAutoFit/>
          </a:bodyPr>
          <a:lstStyle/>
          <a:p>
            <a:pPr algn="ctr"/>
            <a:r>
              <a:rPr lang="en-GB" sz="1000" dirty="0" err="1" smtClean="0">
                <a:solidFill>
                  <a:srgbClr val="333333"/>
                </a:solidFill>
              </a:rPr>
              <a:t>Área</a:t>
            </a:r>
            <a:r>
              <a:rPr lang="en-GB" sz="1000" dirty="0" smtClean="0">
                <a:solidFill>
                  <a:srgbClr val="333333"/>
                </a:solidFill>
              </a:rPr>
              <a:t> de </a:t>
            </a:r>
            <a:r>
              <a:rPr lang="en-GB" sz="1000" dirty="0" err="1" smtClean="0">
                <a:solidFill>
                  <a:srgbClr val="333333"/>
                </a:solidFill>
              </a:rPr>
              <a:t>tanques</a:t>
            </a:r>
            <a:r>
              <a:rPr lang="en-GB" sz="1000" dirty="0" smtClean="0">
                <a:solidFill>
                  <a:srgbClr val="333333"/>
                </a:solidFill>
              </a:rPr>
              <a:t> </a:t>
            </a:r>
            <a:r>
              <a:rPr lang="en-GB" sz="1000" dirty="0" err="1" smtClean="0">
                <a:solidFill>
                  <a:srgbClr val="333333"/>
                </a:solidFill>
              </a:rPr>
              <a:t>não</a:t>
            </a:r>
            <a:r>
              <a:rPr lang="en-GB" sz="1000" dirty="0" smtClean="0">
                <a:solidFill>
                  <a:srgbClr val="333333"/>
                </a:solidFill>
              </a:rPr>
              <a:t> </a:t>
            </a:r>
            <a:r>
              <a:rPr lang="en-GB" sz="1000" dirty="0" err="1" smtClean="0">
                <a:solidFill>
                  <a:srgbClr val="333333"/>
                </a:solidFill>
              </a:rPr>
              <a:t>afetada</a:t>
            </a:r>
            <a:r>
              <a:rPr lang="en-GB" sz="1000" dirty="0" smtClean="0">
                <a:solidFill>
                  <a:srgbClr val="333333"/>
                </a:solidFill>
              </a:rPr>
              <a:t> </a:t>
            </a:r>
            <a:r>
              <a:rPr lang="en-GB" sz="1000" dirty="0" err="1" smtClean="0">
                <a:solidFill>
                  <a:srgbClr val="333333"/>
                </a:solidFill>
              </a:rPr>
              <a:t>por</a:t>
            </a:r>
            <a:r>
              <a:rPr lang="en-GB" sz="1000" dirty="0" smtClean="0">
                <a:solidFill>
                  <a:srgbClr val="333333"/>
                </a:solidFill>
              </a:rPr>
              <a:t> </a:t>
            </a:r>
            <a:r>
              <a:rPr lang="en-GB" sz="1000" dirty="0" err="1" smtClean="0">
                <a:solidFill>
                  <a:srgbClr val="333333"/>
                </a:solidFill>
              </a:rPr>
              <a:t>conta</a:t>
            </a:r>
            <a:r>
              <a:rPr lang="en-GB" sz="1000" dirty="0" smtClean="0">
                <a:solidFill>
                  <a:srgbClr val="333333"/>
                </a:solidFill>
              </a:rPr>
              <a:t> dos sprinklers</a:t>
            </a:r>
            <a:endParaRPr lang="en-GB" sz="1000" dirty="0">
              <a:solidFill>
                <a:srgbClr val="333333"/>
              </a:solidFill>
            </a:endParaRPr>
          </a:p>
        </p:txBody>
      </p:sp>
      <p:sp>
        <p:nvSpPr>
          <p:cNvPr id="41" name="TextBox 40"/>
          <p:cNvSpPr txBox="1"/>
          <p:nvPr/>
        </p:nvSpPr>
        <p:spPr>
          <a:xfrm>
            <a:off x="6637083" y="4112136"/>
            <a:ext cx="2206625" cy="395903"/>
          </a:xfrm>
          <a:prstGeom prst="rect">
            <a:avLst/>
          </a:prstGeom>
          <a:noFill/>
        </p:spPr>
        <p:txBody>
          <a:bodyPr wrap="square" lIns="87272" tIns="43637" rIns="87272" bIns="43637" rtlCol="0">
            <a:spAutoFit/>
          </a:bodyPr>
          <a:lstStyle/>
          <a:p>
            <a:pPr algn="ctr"/>
            <a:r>
              <a:rPr lang="en-GB" sz="1000" dirty="0" err="1" smtClean="0">
                <a:solidFill>
                  <a:srgbClr val="333333"/>
                </a:solidFill>
              </a:rPr>
              <a:t>Área</a:t>
            </a:r>
            <a:r>
              <a:rPr lang="en-GB" sz="1000" dirty="0" smtClean="0">
                <a:solidFill>
                  <a:srgbClr val="333333"/>
                </a:solidFill>
              </a:rPr>
              <a:t> </a:t>
            </a:r>
            <a:r>
              <a:rPr lang="en-GB" sz="1000" dirty="0" err="1" smtClean="0">
                <a:solidFill>
                  <a:srgbClr val="333333"/>
                </a:solidFill>
              </a:rPr>
              <a:t>demolida</a:t>
            </a:r>
            <a:r>
              <a:rPr lang="en-GB" sz="1000" dirty="0" smtClean="0">
                <a:solidFill>
                  <a:srgbClr val="333333"/>
                </a:solidFill>
              </a:rPr>
              <a:t> </a:t>
            </a:r>
            <a:r>
              <a:rPr lang="en-GB" sz="1000" dirty="0" err="1" smtClean="0">
                <a:solidFill>
                  <a:srgbClr val="333333"/>
                </a:solidFill>
              </a:rPr>
              <a:t>pronta</a:t>
            </a:r>
            <a:r>
              <a:rPr lang="en-GB" sz="1000" dirty="0" smtClean="0">
                <a:solidFill>
                  <a:srgbClr val="333333"/>
                </a:solidFill>
              </a:rPr>
              <a:t> para </a:t>
            </a:r>
            <a:r>
              <a:rPr lang="en-GB" sz="1000" dirty="0" err="1" smtClean="0">
                <a:solidFill>
                  <a:srgbClr val="333333"/>
                </a:solidFill>
              </a:rPr>
              <a:t>remediação</a:t>
            </a:r>
            <a:endParaRPr lang="en-GB" sz="1000" dirty="0">
              <a:solidFill>
                <a:srgbClr val="FF0000"/>
              </a:solidFill>
            </a:endParaRPr>
          </a:p>
        </p:txBody>
      </p:sp>
      <p:sp>
        <p:nvSpPr>
          <p:cNvPr id="44" name="Title 1"/>
          <p:cNvSpPr txBox="1">
            <a:spLocks/>
          </p:cNvSpPr>
          <p:nvPr/>
        </p:nvSpPr>
        <p:spPr bwMode="auto">
          <a:xfrm>
            <a:off x="179512" y="1124744"/>
            <a:ext cx="4248472" cy="2880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400" kern="1200">
                <a:solidFill>
                  <a:schemeClr val="tx1"/>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2400">
                <a:solidFill>
                  <a:schemeClr val="tx1"/>
                </a:solidFill>
                <a:latin typeface="Arial" charset="0"/>
                <a:cs typeface="Arial" charset="0"/>
              </a:defRPr>
            </a:lvl2pPr>
            <a:lvl3pPr algn="l" rtl="0" eaLnBrk="1" fontAlgn="base" hangingPunct="1">
              <a:lnSpc>
                <a:spcPct val="90000"/>
              </a:lnSpc>
              <a:spcBef>
                <a:spcPct val="0"/>
              </a:spcBef>
              <a:spcAft>
                <a:spcPct val="0"/>
              </a:spcAft>
              <a:defRPr sz="2400">
                <a:solidFill>
                  <a:schemeClr val="tx1"/>
                </a:solidFill>
                <a:latin typeface="Arial" charset="0"/>
                <a:cs typeface="Arial" charset="0"/>
              </a:defRPr>
            </a:lvl3pPr>
            <a:lvl4pPr algn="l" rtl="0" eaLnBrk="1" fontAlgn="base" hangingPunct="1">
              <a:lnSpc>
                <a:spcPct val="90000"/>
              </a:lnSpc>
              <a:spcBef>
                <a:spcPct val="0"/>
              </a:spcBef>
              <a:spcAft>
                <a:spcPct val="0"/>
              </a:spcAft>
              <a:defRPr sz="2400">
                <a:solidFill>
                  <a:schemeClr val="tx1"/>
                </a:solidFill>
                <a:latin typeface="Arial" charset="0"/>
                <a:cs typeface="Arial" charset="0"/>
              </a:defRPr>
            </a:lvl4pPr>
            <a:lvl5pPr algn="l" rtl="0" eaLnBrk="1" fontAlgn="base" hangingPunct="1">
              <a:lnSpc>
                <a:spcPct val="90000"/>
              </a:lnSpc>
              <a:spcBef>
                <a:spcPct val="0"/>
              </a:spcBef>
              <a:spcAft>
                <a:spcPct val="0"/>
              </a:spcAft>
              <a:defRPr sz="2400">
                <a:solidFill>
                  <a:schemeClr val="tx1"/>
                </a:solidFill>
                <a:latin typeface="Arial" charset="0"/>
                <a:cs typeface="Arial" charset="0"/>
              </a:defRPr>
            </a:lvl5pPr>
            <a:lvl6pPr marL="457200" algn="l" rtl="0" eaLnBrk="1" fontAlgn="base" hangingPunct="1">
              <a:lnSpc>
                <a:spcPct val="90000"/>
              </a:lnSpc>
              <a:spcBef>
                <a:spcPct val="0"/>
              </a:spcBef>
              <a:spcAft>
                <a:spcPct val="0"/>
              </a:spcAft>
              <a:defRPr sz="2400">
                <a:solidFill>
                  <a:schemeClr val="tx1"/>
                </a:solidFill>
                <a:latin typeface="Arial" charset="0"/>
                <a:cs typeface="Arial" charset="0"/>
              </a:defRPr>
            </a:lvl6pPr>
            <a:lvl7pPr marL="914400" algn="l" rtl="0" eaLnBrk="1" fontAlgn="base" hangingPunct="1">
              <a:lnSpc>
                <a:spcPct val="90000"/>
              </a:lnSpc>
              <a:spcBef>
                <a:spcPct val="0"/>
              </a:spcBef>
              <a:spcAft>
                <a:spcPct val="0"/>
              </a:spcAft>
              <a:defRPr sz="2400">
                <a:solidFill>
                  <a:schemeClr val="tx1"/>
                </a:solidFill>
                <a:latin typeface="Arial" charset="0"/>
                <a:cs typeface="Arial" charset="0"/>
              </a:defRPr>
            </a:lvl7pPr>
            <a:lvl8pPr marL="1371600" algn="l" rtl="0" eaLnBrk="1" fontAlgn="base" hangingPunct="1">
              <a:lnSpc>
                <a:spcPct val="90000"/>
              </a:lnSpc>
              <a:spcBef>
                <a:spcPct val="0"/>
              </a:spcBef>
              <a:spcAft>
                <a:spcPct val="0"/>
              </a:spcAft>
              <a:defRPr sz="2400">
                <a:solidFill>
                  <a:schemeClr val="tx1"/>
                </a:solidFill>
                <a:latin typeface="Arial" charset="0"/>
                <a:cs typeface="Arial" charset="0"/>
              </a:defRPr>
            </a:lvl8pPr>
            <a:lvl9pPr marL="1828800" algn="l" rtl="0" eaLnBrk="1" fontAlgn="base" hangingPunct="1">
              <a:lnSpc>
                <a:spcPct val="90000"/>
              </a:lnSpc>
              <a:spcBef>
                <a:spcPct val="0"/>
              </a:spcBef>
              <a:spcAft>
                <a:spcPct val="0"/>
              </a:spcAft>
              <a:defRPr sz="2400">
                <a:solidFill>
                  <a:schemeClr val="tx1"/>
                </a:solidFill>
                <a:latin typeface="Arial" charset="0"/>
                <a:cs typeface="Arial" charset="0"/>
              </a:defRPr>
            </a:lvl9pPr>
          </a:lstStyle>
          <a:p>
            <a:r>
              <a:rPr lang="en-US" sz="1200" dirty="0" smtClean="0">
                <a:solidFill>
                  <a:srgbClr val="993333"/>
                </a:solidFill>
                <a:latin typeface="Arial" charset="0"/>
                <a:cs typeface="Arial" charset="0"/>
              </a:rPr>
              <a:t>Brasil </a:t>
            </a:r>
            <a:r>
              <a:rPr lang="en-US" sz="1200" dirty="0">
                <a:solidFill>
                  <a:srgbClr val="993333"/>
                </a:solidFill>
                <a:latin typeface="Arial" charset="0"/>
                <a:cs typeface="Arial" charset="0"/>
              </a:rPr>
              <a:t>/ </a:t>
            </a:r>
            <a:r>
              <a:rPr lang="en-US" sz="1200" dirty="0" err="1" smtClean="0">
                <a:solidFill>
                  <a:srgbClr val="993333"/>
                </a:solidFill>
                <a:latin typeface="Arial" charset="0"/>
                <a:cs typeface="Arial" charset="0"/>
              </a:rPr>
              <a:t>Outubro</a:t>
            </a:r>
            <a:r>
              <a:rPr lang="en-US" sz="1200" dirty="0" smtClean="0">
                <a:solidFill>
                  <a:srgbClr val="993333"/>
                </a:solidFill>
                <a:latin typeface="Arial" charset="0"/>
                <a:cs typeface="Arial" charset="0"/>
              </a:rPr>
              <a:t> 2012</a:t>
            </a:r>
            <a:endParaRPr lang="en-GB" sz="1800" dirty="0">
              <a:solidFill>
                <a:srgbClr val="993333"/>
              </a:solidFill>
              <a:latin typeface="Arial" charset="0"/>
              <a:cs typeface="Arial" charset="0"/>
            </a:endParaRPr>
          </a:p>
        </p:txBody>
      </p:sp>
      <p:sp>
        <p:nvSpPr>
          <p:cNvPr id="46" name="Title 1"/>
          <p:cNvSpPr txBox="1">
            <a:spLocks/>
          </p:cNvSpPr>
          <p:nvPr/>
        </p:nvSpPr>
        <p:spPr bwMode="auto">
          <a:xfrm>
            <a:off x="4644008" y="620540"/>
            <a:ext cx="4248472" cy="2076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400" kern="1200">
                <a:solidFill>
                  <a:schemeClr val="tx1"/>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2400">
                <a:solidFill>
                  <a:schemeClr val="tx1"/>
                </a:solidFill>
                <a:latin typeface="Arial" charset="0"/>
                <a:cs typeface="Arial" charset="0"/>
              </a:defRPr>
            </a:lvl2pPr>
            <a:lvl3pPr algn="l" rtl="0" eaLnBrk="1" fontAlgn="base" hangingPunct="1">
              <a:lnSpc>
                <a:spcPct val="90000"/>
              </a:lnSpc>
              <a:spcBef>
                <a:spcPct val="0"/>
              </a:spcBef>
              <a:spcAft>
                <a:spcPct val="0"/>
              </a:spcAft>
              <a:defRPr sz="2400">
                <a:solidFill>
                  <a:schemeClr val="tx1"/>
                </a:solidFill>
                <a:latin typeface="Arial" charset="0"/>
                <a:cs typeface="Arial" charset="0"/>
              </a:defRPr>
            </a:lvl3pPr>
            <a:lvl4pPr algn="l" rtl="0" eaLnBrk="1" fontAlgn="base" hangingPunct="1">
              <a:lnSpc>
                <a:spcPct val="90000"/>
              </a:lnSpc>
              <a:spcBef>
                <a:spcPct val="0"/>
              </a:spcBef>
              <a:spcAft>
                <a:spcPct val="0"/>
              </a:spcAft>
              <a:defRPr sz="2400">
                <a:solidFill>
                  <a:schemeClr val="tx1"/>
                </a:solidFill>
                <a:latin typeface="Arial" charset="0"/>
                <a:cs typeface="Arial" charset="0"/>
              </a:defRPr>
            </a:lvl4pPr>
            <a:lvl5pPr algn="l" rtl="0" eaLnBrk="1" fontAlgn="base" hangingPunct="1">
              <a:lnSpc>
                <a:spcPct val="90000"/>
              </a:lnSpc>
              <a:spcBef>
                <a:spcPct val="0"/>
              </a:spcBef>
              <a:spcAft>
                <a:spcPct val="0"/>
              </a:spcAft>
              <a:defRPr sz="2400">
                <a:solidFill>
                  <a:schemeClr val="tx1"/>
                </a:solidFill>
                <a:latin typeface="Arial" charset="0"/>
                <a:cs typeface="Arial" charset="0"/>
              </a:defRPr>
            </a:lvl5pPr>
            <a:lvl6pPr marL="457200" algn="l" rtl="0" eaLnBrk="1" fontAlgn="base" hangingPunct="1">
              <a:lnSpc>
                <a:spcPct val="90000"/>
              </a:lnSpc>
              <a:spcBef>
                <a:spcPct val="0"/>
              </a:spcBef>
              <a:spcAft>
                <a:spcPct val="0"/>
              </a:spcAft>
              <a:defRPr sz="2400">
                <a:solidFill>
                  <a:schemeClr val="tx1"/>
                </a:solidFill>
                <a:latin typeface="Arial" charset="0"/>
                <a:cs typeface="Arial" charset="0"/>
              </a:defRPr>
            </a:lvl6pPr>
            <a:lvl7pPr marL="914400" algn="l" rtl="0" eaLnBrk="1" fontAlgn="base" hangingPunct="1">
              <a:lnSpc>
                <a:spcPct val="90000"/>
              </a:lnSpc>
              <a:spcBef>
                <a:spcPct val="0"/>
              </a:spcBef>
              <a:spcAft>
                <a:spcPct val="0"/>
              </a:spcAft>
              <a:defRPr sz="2400">
                <a:solidFill>
                  <a:schemeClr val="tx1"/>
                </a:solidFill>
                <a:latin typeface="Arial" charset="0"/>
                <a:cs typeface="Arial" charset="0"/>
              </a:defRPr>
            </a:lvl7pPr>
            <a:lvl8pPr marL="1371600" algn="l" rtl="0" eaLnBrk="1" fontAlgn="base" hangingPunct="1">
              <a:lnSpc>
                <a:spcPct val="90000"/>
              </a:lnSpc>
              <a:spcBef>
                <a:spcPct val="0"/>
              </a:spcBef>
              <a:spcAft>
                <a:spcPct val="0"/>
              </a:spcAft>
              <a:defRPr sz="2400">
                <a:solidFill>
                  <a:schemeClr val="tx1"/>
                </a:solidFill>
                <a:latin typeface="Arial" charset="0"/>
                <a:cs typeface="Arial" charset="0"/>
              </a:defRPr>
            </a:lvl8pPr>
            <a:lvl9pPr marL="1828800" algn="l" rtl="0" eaLnBrk="1" fontAlgn="base" hangingPunct="1">
              <a:lnSpc>
                <a:spcPct val="90000"/>
              </a:lnSpc>
              <a:spcBef>
                <a:spcPct val="0"/>
              </a:spcBef>
              <a:spcAft>
                <a:spcPct val="0"/>
              </a:spcAft>
              <a:defRPr sz="2400">
                <a:solidFill>
                  <a:schemeClr val="tx1"/>
                </a:solidFill>
                <a:latin typeface="Arial" charset="0"/>
                <a:cs typeface="Arial" charset="0"/>
              </a:defRPr>
            </a:lvl9pPr>
          </a:lstStyle>
          <a:p>
            <a:pPr algn="r"/>
            <a:r>
              <a:rPr lang="en-US" sz="1200" dirty="0" err="1" smtClean="0">
                <a:solidFill>
                  <a:srgbClr val="993333"/>
                </a:solidFill>
                <a:latin typeface="Arial" charset="0"/>
                <a:cs typeface="Arial" charset="0"/>
              </a:rPr>
              <a:t>Poluição</a:t>
            </a:r>
            <a:r>
              <a:rPr lang="en-US" sz="1200" dirty="0" smtClean="0">
                <a:solidFill>
                  <a:srgbClr val="993333"/>
                </a:solidFill>
                <a:latin typeface="Arial" charset="0"/>
                <a:cs typeface="Arial" charset="0"/>
              </a:rPr>
              <a:t> </a:t>
            </a:r>
            <a:r>
              <a:rPr lang="en-US" sz="1200" dirty="0" err="1" smtClean="0">
                <a:solidFill>
                  <a:srgbClr val="993333"/>
                </a:solidFill>
                <a:latin typeface="Arial" charset="0"/>
                <a:cs typeface="Arial" charset="0"/>
              </a:rPr>
              <a:t>Súbita</a:t>
            </a:r>
            <a:r>
              <a:rPr lang="en-US" sz="1200" dirty="0" smtClean="0">
                <a:solidFill>
                  <a:srgbClr val="993333"/>
                </a:solidFill>
                <a:latin typeface="Arial" charset="0"/>
                <a:cs typeface="Arial" charset="0"/>
              </a:rPr>
              <a:t> e </a:t>
            </a:r>
            <a:r>
              <a:rPr lang="en-US" sz="1200" dirty="0" err="1" smtClean="0">
                <a:solidFill>
                  <a:srgbClr val="993333"/>
                </a:solidFill>
                <a:latin typeface="Arial" charset="0"/>
                <a:cs typeface="Arial" charset="0"/>
              </a:rPr>
              <a:t>Acidental</a:t>
            </a:r>
            <a:r>
              <a:rPr lang="en-US" sz="1800" dirty="0">
                <a:solidFill>
                  <a:srgbClr val="333333"/>
                </a:solidFill>
                <a:latin typeface="Arial" charset="0"/>
                <a:cs typeface="Arial" charset="0"/>
              </a:rPr>
              <a:t/>
            </a:r>
            <a:br>
              <a:rPr lang="en-US" sz="1800" dirty="0">
                <a:solidFill>
                  <a:srgbClr val="333333"/>
                </a:solidFill>
                <a:latin typeface="Arial" charset="0"/>
                <a:cs typeface="Arial" charset="0"/>
              </a:rPr>
            </a:br>
            <a:r>
              <a:rPr lang="en-US" sz="1800" dirty="0">
                <a:solidFill>
                  <a:srgbClr val="333333"/>
                </a:solidFill>
                <a:latin typeface="Arial" charset="0"/>
                <a:cs typeface="Arial" charset="0"/>
              </a:rPr>
              <a:t/>
            </a:r>
            <a:br>
              <a:rPr lang="en-US" sz="1800" dirty="0">
                <a:solidFill>
                  <a:srgbClr val="333333"/>
                </a:solidFill>
                <a:latin typeface="Arial" charset="0"/>
                <a:cs typeface="Arial" charset="0"/>
              </a:rPr>
            </a:br>
            <a:r>
              <a:rPr lang="en-US" sz="1800" dirty="0">
                <a:solidFill>
                  <a:srgbClr val="333333"/>
                </a:solidFill>
                <a:latin typeface="Arial" charset="0"/>
                <a:cs typeface="Arial" charset="0"/>
              </a:rPr>
              <a:t/>
            </a:r>
            <a:br>
              <a:rPr lang="en-US" sz="1800" dirty="0">
                <a:solidFill>
                  <a:srgbClr val="333333"/>
                </a:solidFill>
                <a:latin typeface="Arial" charset="0"/>
                <a:cs typeface="Arial" charset="0"/>
              </a:rPr>
            </a:br>
            <a:endParaRPr lang="en-GB" sz="1800" dirty="0">
              <a:solidFill>
                <a:srgbClr val="333333"/>
              </a:solidFill>
              <a:latin typeface="Arial" charset="0"/>
              <a:cs typeface="Arial" charset="0"/>
            </a:endParaRPr>
          </a:p>
        </p:txBody>
      </p:sp>
      <p:sp>
        <p:nvSpPr>
          <p:cNvPr id="47" name="Title 1"/>
          <p:cNvSpPr txBox="1">
            <a:spLocks/>
          </p:cNvSpPr>
          <p:nvPr/>
        </p:nvSpPr>
        <p:spPr bwMode="auto">
          <a:xfrm>
            <a:off x="179513" y="6309916"/>
            <a:ext cx="4248472" cy="35944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400" kern="1200">
                <a:solidFill>
                  <a:schemeClr val="tx1"/>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2400">
                <a:solidFill>
                  <a:schemeClr val="tx1"/>
                </a:solidFill>
                <a:latin typeface="Arial" charset="0"/>
                <a:cs typeface="Arial" charset="0"/>
              </a:defRPr>
            </a:lvl2pPr>
            <a:lvl3pPr algn="l" rtl="0" eaLnBrk="1" fontAlgn="base" hangingPunct="1">
              <a:lnSpc>
                <a:spcPct val="90000"/>
              </a:lnSpc>
              <a:spcBef>
                <a:spcPct val="0"/>
              </a:spcBef>
              <a:spcAft>
                <a:spcPct val="0"/>
              </a:spcAft>
              <a:defRPr sz="2400">
                <a:solidFill>
                  <a:schemeClr val="tx1"/>
                </a:solidFill>
                <a:latin typeface="Arial" charset="0"/>
                <a:cs typeface="Arial" charset="0"/>
              </a:defRPr>
            </a:lvl3pPr>
            <a:lvl4pPr algn="l" rtl="0" eaLnBrk="1" fontAlgn="base" hangingPunct="1">
              <a:lnSpc>
                <a:spcPct val="90000"/>
              </a:lnSpc>
              <a:spcBef>
                <a:spcPct val="0"/>
              </a:spcBef>
              <a:spcAft>
                <a:spcPct val="0"/>
              </a:spcAft>
              <a:defRPr sz="2400">
                <a:solidFill>
                  <a:schemeClr val="tx1"/>
                </a:solidFill>
                <a:latin typeface="Arial" charset="0"/>
                <a:cs typeface="Arial" charset="0"/>
              </a:defRPr>
            </a:lvl4pPr>
            <a:lvl5pPr algn="l" rtl="0" eaLnBrk="1" fontAlgn="base" hangingPunct="1">
              <a:lnSpc>
                <a:spcPct val="90000"/>
              </a:lnSpc>
              <a:spcBef>
                <a:spcPct val="0"/>
              </a:spcBef>
              <a:spcAft>
                <a:spcPct val="0"/>
              </a:spcAft>
              <a:defRPr sz="2400">
                <a:solidFill>
                  <a:schemeClr val="tx1"/>
                </a:solidFill>
                <a:latin typeface="Arial" charset="0"/>
                <a:cs typeface="Arial" charset="0"/>
              </a:defRPr>
            </a:lvl5pPr>
            <a:lvl6pPr marL="457200" algn="l" rtl="0" eaLnBrk="1" fontAlgn="base" hangingPunct="1">
              <a:lnSpc>
                <a:spcPct val="90000"/>
              </a:lnSpc>
              <a:spcBef>
                <a:spcPct val="0"/>
              </a:spcBef>
              <a:spcAft>
                <a:spcPct val="0"/>
              </a:spcAft>
              <a:defRPr sz="2400">
                <a:solidFill>
                  <a:schemeClr val="tx1"/>
                </a:solidFill>
                <a:latin typeface="Arial" charset="0"/>
                <a:cs typeface="Arial" charset="0"/>
              </a:defRPr>
            </a:lvl6pPr>
            <a:lvl7pPr marL="914400" algn="l" rtl="0" eaLnBrk="1" fontAlgn="base" hangingPunct="1">
              <a:lnSpc>
                <a:spcPct val="90000"/>
              </a:lnSpc>
              <a:spcBef>
                <a:spcPct val="0"/>
              </a:spcBef>
              <a:spcAft>
                <a:spcPct val="0"/>
              </a:spcAft>
              <a:defRPr sz="2400">
                <a:solidFill>
                  <a:schemeClr val="tx1"/>
                </a:solidFill>
                <a:latin typeface="Arial" charset="0"/>
                <a:cs typeface="Arial" charset="0"/>
              </a:defRPr>
            </a:lvl7pPr>
            <a:lvl8pPr marL="1371600" algn="l" rtl="0" eaLnBrk="1" fontAlgn="base" hangingPunct="1">
              <a:lnSpc>
                <a:spcPct val="90000"/>
              </a:lnSpc>
              <a:spcBef>
                <a:spcPct val="0"/>
              </a:spcBef>
              <a:spcAft>
                <a:spcPct val="0"/>
              </a:spcAft>
              <a:defRPr sz="2400">
                <a:solidFill>
                  <a:schemeClr val="tx1"/>
                </a:solidFill>
                <a:latin typeface="Arial" charset="0"/>
                <a:cs typeface="Arial" charset="0"/>
              </a:defRPr>
            </a:lvl8pPr>
            <a:lvl9pPr marL="1828800" algn="l" rtl="0" eaLnBrk="1" fontAlgn="base" hangingPunct="1">
              <a:lnSpc>
                <a:spcPct val="90000"/>
              </a:lnSpc>
              <a:spcBef>
                <a:spcPct val="0"/>
              </a:spcBef>
              <a:spcAft>
                <a:spcPct val="0"/>
              </a:spcAft>
              <a:defRPr sz="2400">
                <a:solidFill>
                  <a:schemeClr val="tx1"/>
                </a:solidFill>
                <a:latin typeface="Arial" charset="0"/>
                <a:cs typeface="Arial" charset="0"/>
              </a:defRPr>
            </a:lvl9pPr>
          </a:lstStyle>
          <a:p>
            <a:pPr algn="r"/>
            <a:r>
              <a:rPr lang="en-US" sz="1100" dirty="0" err="1" smtClean="0">
                <a:solidFill>
                  <a:srgbClr val="99CC00"/>
                </a:solidFill>
                <a:latin typeface="Arial" charset="0"/>
                <a:cs typeface="Arial" charset="0"/>
              </a:rPr>
              <a:t>Sinistro</a:t>
            </a:r>
            <a:r>
              <a:rPr lang="en-US" sz="1100" dirty="0" smtClean="0">
                <a:solidFill>
                  <a:srgbClr val="99CC00"/>
                </a:solidFill>
                <a:latin typeface="Arial" charset="0"/>
                <a:cs typeface="Arial" charset="0"/>
              </a:rPr>
              <a:t> </a:t>
            </a:r>
            <a:r>
              <a:rPr lang="en-US" sz="1100" dirty="0" err="1" smtClean="0">
                <a:solidFill>
                  <a:srgbClr val="99CC00"/>
                </a:solidFill>
                <a:latin typeface="Arial" charset="0"/>
                <a:cs typeface="Arial" charset="0"/>
              </a:rPr>
              <a:t>regulado</a:t>
            </a:r>
            <a:r>
              <a:rPr lang="en-US" sz="1100" dirty="0" smtClean="0">
                <a:solidFill>
                  <a:srgbClr val="99CC00"/>
                </a:solidFill>
                <a:latin typeface="Arial" charset="0"/>
                <a:cs typeface="Arial" charset="0"/>
              </a:rPr>
              <a:t> pela ACE</a:t>
            </a:r>
            <a:endParaRPr lang="en-GB" sz="1800" dirty="0">
              <a:solidFill>
                <a:srgbClr val="333333"/>
              </a:solidFill>
              <a:latin typeface="Arial" charset="0"/>
              <a:cs typeface="Arial" charset="0"/>
            </a:endParaRPr>
          </a:p>
        </p:txBody>
      </p:sp>
      <p:sp>
        <p:nvSpPr>
          <p:cNvPr id="51" name="Footer Placeholder 7"/>
          <p:cNvSpPr>
            <a:spLocks noGrp="1"/>
          </p:cNvSpPr>
          <p:nvPr>
            <p:ph type="ftr" sz="quarter" idx="15"/>
          </p:nvPr>
        </p:nvSpPr>
        <p:spPr bwMode="auto">
          <a:xfrm>
            <a:off x="4644008" y="6310800"/>
            <a:ext cx="4281822" cy="360000"/>
          </a:xfrm>
          <a:noFill/>
          <a:ln>
            <a:miter lim="800000"/>
            <a:headEnd/>
            <a:tailEnd/>
          </a:ln>
        </p:spPr>
        <p:txBody>
          <a:bodyPr wrap="square" numCol="1" anchor="ctr" compatLnSpc="1">
            <a:prstTxWarp prst="textNoShape">
              <a:avLst/>
            </a:prstTxWarp>
          </a:bodyPr>
          <a:lstStyle/>
          <a:p>
            <a:pPr algn="just" fontAlgn="base">
              <a:spcBef>
                <a:spcPct val="0"/>
              </a:spcBef>
              <a:spcAft>
                <a:spcPct val="0"/>
              </a:spcAft>
            </a:pPr>
            <a:r>
              <a:rPr lang="en-GB" sz="700" dirty="0">
                <a:solidFill>
                  <a:srgbClr val="333333"/>
                </a:solidFill>
              </a:rPr>
              <a:t>ACE has taken reasonable care to check that the information contained in this Presentation was accurate at the time of publication. Any examples contained within this Presentation are for illustration purposes only and do not constitute any contractual or other obligation. </a:t>
            </a:r>
            <a:r>
              <a:rPr lang="en-GB" sz="700" dirty="0">
                <a:solidFill>
                  <a:srgbClr val="333333"/>
                </a:solidFill>
                <a:latin typeface="Arial" charset="0"/>
                <a:cs typeface="Arial" charset="0"/>
              </a:rPr>
              <a:t>©</a:t>
            </a:r>
            <a:r>
              <a:rPr lang="en-GB" sz="700" dirty="0">
                <a:solidFill>
                  <a:srgbClr val="333333"/>
                </a:solidFill>
              </a:rPr>
              <a:t> Copyright March 2014    </a:t>
            </a:r>
            <a:endParaRPr lang="en-GB" sz="700" dirty="0">
              <a:solidFill>
                <a:srgbClr val="333333"/>
              </a:solidFill>
              <a:latin typeface="Arial" charset="0"/>
              <a:cs typeface="Arial" charset="0"/>
            </a:endParaRPr>
          </a:p>
        </p:txBody>
      </p:sp>
      <p:sp>
        <p:nvSpPr>
          <p:cNvPr id="49" name="TextBox 12"/>
          <p:cNvSpPr txBox="1"/>
          <p:nvPr/>
        </p:nvSpPr>
        <p:spPr>
          <a:xfrm>
            <a:off x="4942333" y="4915330"/>
            <a:ext cx="1328808" cy="257403"/>
          </a:xfrm>
          <a:prstGeom prst="rect">
            <a:avLst/>
          </a:prstGeom>
          <a:noFill/>
        </p:spPr>
        <p:txBody>
          <a:bodyPr wrap="none" lIns="87272" tIns="43637" rIns="87272" bIns="43637" rtlCol="0">
            <a:spAutoFit/>
          </a:bodyPr>
          <a:lstStyle/>
          <a:p>
            <a:r>
              <a:rPr lang="en-US" sz="1100" dirty="0" err="1" smtClean="0">
                <a:solidFill>
                  <a:srgbClr val="333333"/>
                </a:solidFill>
              </a:rPr>
              <a:t>Danos</a:t>
            </a:r>
            <a:r>
              <a:rPr lang="en-US" sz="1100" dirty="0" smtClean="0">
                <a:solidFill>
                  <a:srgbClr val="333333"/>
                </a:solidFill>
              </a:rPr>
              <a:t> a </a:t>
            </a:r>
            <a:r>
              <a:rPr lang="en-US" sz="1100" dirty="0" err="1" smtClean="0">
                <a:solidFill>
                  <a:srgbClr val="333333"/>
                </a:solidFill>
              </a:rPr>
              <a:t>Terceiros</a:t>
            </a:r>
            <a:endParaRPr lang="en-US" sz="1100" dirty="0">
              <a:solidFill>
                <a:srgbClr val="333333"/>
              </a:solidFill>
            </a:endParaRPr>
          </a:p>
        </p:txBody>
      </p:sp>
      <p:sp>
        <p:nvSpPr>
          <p:cNvPr id="53" name="TextBox 28"/>
          <p:cNvSpPr txBox="1"/>
          <p:nvPr/>
        </p:nvSpPr>
        <p:spPr>
          <a:xfrm>
            <a:off x="4942581" y="5915620"/>
            <a:ext cx="1296748" cy="257403"/>
          </a:xfrm>
          <a:prstGeom prst="rect">
            <a:avLst/>
          </a:prstGeom>
          <a:noFill/>
        </p:spPr>
        <p:txBody>
          <a:bodyPr wrap="none" lIns="87272" tIns="43637" rIns="87272" bIns="43637" rtlCol="0">
            <a:spAutoFit/>
          </a:bodyPr>
          <a:lstStyle/>
          <a:p>
            <a:r>
              <a:rPr lang="en-US" sz="1100" dirty="0" err="1" smtClean="0">
                <a:solidFill>
                  <a:srgbClr val="333333"/>
                </a:solidFill>
              </a:rPr>
              <a:t>Custos</a:t>
            </a:r>
            <a:r>
              <a:rPr lang="en-US" sz="1100" dirty="0" smtClean="0">
                <a:solidFill>
                  <a:srgbClr val="333333"/>
                </a:solidFill>
              </a:rPr>
              <a:t> de </a:t>
            </a:r>
            <a:r>
              <a:rPr lang="en-US" sz="1100" dirty="0" err="1" smtClean="0">
                <a:solidFill>
                  <a:srgbClr val="333333"/>
                </a:solidFill>
              </a:rPr>
              <a:t>Defesa</a:t>
            </a:r>
            <a:endParaRPr lang="en-US" sz="1100" dirty="0">
              <a:solidFill>
                <a:srgbClr val="333333"/>
              </a:solidFill>
            </a:endParaRPr>
          </a:p>
        </p:txBody>
      </p:sp>
      <p:sp>
        <p:nvSpPr>
          <p:cNvPr id="57" name="TextBox 47"/>
          <p:cNvSpPr txBox="1"/>
          <p:nvPr/>
        </p:nvSpPr>
        <p:spPr>
          <a:xfrm>
            <a:off x="5194657" y="5116955"/>
            <a:ext cx="1235834" cy="257403"/>
          </a:xfrm>
          <a:prstGeom prst="rect">
            <a:avLst/>
          </a:prstGeom>
          <a:noFill/>
        </p:spPr>
        <p:txBody>
          <a:bodyPr wrap="none" lIns="87272" tIns="43637" rIns="87272" bIns="43637" rtlCol="0">
            <a:spAutoFit/>
          </a:bodyPr>
          <a:lstStyle/>
          <a:p>
            <a:r>
              <a:rPr lang="en-US" sz="1100" dirty="0" err="1" smtClean="0">
                <a:solidFill>
                  <a:srgbClr val="333333"/>
                </a:solidFill>
              </a:rPr>
              <a:t>Danos</a:t>
            </a:r>
            <a:r>
              <a:rPr lang="en-US" sz="1100" dirty="0" smtClean="0">
                <a:solidFill>
                  <a:srgbClr val="333333"/>
                </a:solidFill>
              </a:rPr>
              <a:t> </a:t>
            </a:r>
            <a:r>
              <a:rPr lang="en-US" sz="1100" dirty="0" err="1" smtClean="0">
                <a:solidFill>
                  <a:srgbClr val="333333"/>
                </a:solidFill>
              </a:rPr>
              <a:t>Corporais</a:t>
            </a:r>
            <a:endParaRPr lang="en-US" sz="1100" dirty="0">
              <a:solidFill>
                <a:srgbClr val="333333"/>
              </a:solidFill>
            </a:endParaRPr>
          </a:p>
        </p:txBody>
      </p:sp>
      <p:sp>
        <p:nvSpPr>
          <p:cNvPr id="59" name="TextBox 49"/>
          <p:cNvSpPr txBox="1"/>
          <p:nvPr/>
        </p:nvSpPr>
        <p:spPr>
          <a:xfrm>
            <a:off x="5194656" y="5300767"/>
            <a:ext cx="1195758" cy="257403"/>
          </a:xfrm>
          <a:prstGeom prst="rect">
            <a:avLst/>
          </a:prstGeom>
          <a:noFill/>
        </p:spPr>
        <p:txBody>
          <a:bodyPr wrap="none" lIns="87272" tIns="43637" rIns="87272" bIns="43637" rtlCol="0">
            <a:spAutoFit/>
          </a:bodyPr>
          <a:lstStyle/>
          <a:p>
            <a:r>
              <a:rPr lang="en-US" sz="1100" dirty="0" err="1" smtClean="0">
                <a:solidFill>
                  <a:srgbClr val="333333"/>
                </a:solidFill>
              </a:rPr>
              <a:t>Danos</a:t>
            </a:r>
            <a:r>
              <a:rPr lang="en-US" sz="1100" dirty="0" smtClean="0">
                <a:solidFill>
                  <a:srgbClr val="333333"/>
                </a:solidFill>
              </a:rPr>
              <a:t> </a:t>
            </a:r>
            <a:r>
              <a:rPr lang="en-US" sz="1100" dirty="0" err="1" smtClean="0">
                <a:solidFill>
                  <a:srgbClr val="333333"/>
                </a:solidFill>
              </a:rPr>
              <a:t>Materiais</a:t>
            </a:r>
            <a:endParaRPr lang="en-US" sz="1100" dirty="0">
              <a:solidFill>
                <a:srgbClr val="333333"/>
              </a:solidFill>
            </a:endParaRPr>
          </a:p>
        </p:txBody>
      </p:sp>
      <p:sp>
        <p:nvSpPr>
          <p:cNvPr id="61" name="TextBox 51"/>
          <p:cNvSpPr txBox="1"/>
          <p:nvPr/>
        </p:nvSpPr>
        <p:spPr>
          <a:xfrm>
            <a:off x="5194657" y="5485797"/>
            <a:ext cx="1612539" cy="257403"/>
          </a:xfrm>
          <a:prstGeom prst="rect">
            <a:avLst/>
          </a:prstGeom>
          <a:noFill/>
        </p:spPr>
        <p:txBody>
          <a:bodyPr wrap="none" lIns="87272" tIns="43637" rIns="87272" bIns="43637" rtlCol="0">
            <a:spAutoFit/>
          </a:bodyPr>
          <a:lstStyle/>
          <a:p>
            <a:r>
              <a:rPr lang="en-US" sz="1100" dirty="0" err="1" smtClean="0">
                <a:solidFill>
                  <a:srgbClr val="333333"/>
                </a:solidFill>
              </a:rPr>
              <a:t>Prejuízos</a:t>
            </a:r>
            <a:r>
              <a:rPr lang="en-US" sz="1100" dirty="0" smtClean="0">
                <a:solidFill>
                  <a:srgbClr val="333333"/>
                </a:solidFill>
              </a:rPr>
              <a:t> </a:t>
            </a:r>
            <a:r>
              <a:rPr lang="en-US" sz="1100" dirty="0" err="1" smtClean="0">
                <a:solidFill>
                  <a:srgbClr val="333333"/>
                </a:solidFill>
              </a:rPr>
              <a:t>Finanaceiros</a:t>
            </a:r>
            <a:endParaRPr lang="en-US" sz="1100" dirty="0">
              <a:solidFill>
                <a:srgbClr val="333333"/>
              </a:solidFill>
            </a:endParaRPr>
          </a:p>
        </p:txBody>
      </p:sp>
      <p:sp>
        <p:nvSpPr>
          <p:cNvPr id="63" name="TextBox 53"/>
          <p:cNvSpPr txBox="1"/>
          <p:nvPr/>
        </p:nvSpPr>
        <p:spPr>
          <a:xfrm>
            <a:off x="5194377" y="5670602"/>
            <a:ext cx="1572465" cy="257403"/>
          </a:xfrm>
          <a:prstGeom prst="rect">
            <a:avLst/>
          </a:prstGeom>
          <a:noFill/>
        </p:spPr>
        <p:txBody>
          <a:bodyPr wrap="none" lIns="87272" tIns="43637" rIns="87272" bIns="43637" rtlCol="0">
            <a:spAutoFit/>
          </a:bodyPr>
          <a:lstStyle/>
          <a:p>
            <a:r>
              <a:rPr lang="en-US" sz="1100" dirty="0" err="1" smtClean="0">
                <a:solidFill>
                  <a:srgbClr val="333333"/>
                </a:solidFill>
              </a:rPr>
              <a:t>Despesas</a:t>
            </a:r>
            <a:r>
              <a:rPr lang="en-US" sz="1100" dirty="0" smtClean="0">
                <a:solidFill>
                  <a:srgbClr val="333333"/>
                </a:solidFill>
              </a:rPr>
              <a:t> de </a:t>
            </a:r>
            <a:r>
              <a:rPr lang="en-US" sz="1100" dirty="0" err="1" smtClean="0">
                <a:solidFill>
                  <a:srgbClr val="333333"/>
                </a:solidFill>
              </a:rPr>
              <a:t>Limpeza</a:t>
            </a:r>
            <a:endParaRPr lang="en-US" sz="1100" dirty="0">
              <a:solidFill>
                <a:srgbClr val="333333"/>
              </a:solidFill>
            </a:endParaRPr>
          </a:p>
        </p:txBody>
      </p:sp>
      <p:sp>
        <p:nvSpPr>
          <p:cNvPr id="64" name="TextBox 55"/>
          <p:cNvSpPr txBox="1"/>
          <p:nvPr/>
        </p:nvSpPr>
        <p:spPr>
          <a:xfrm>
            <a:off x="6840241" y="4915330"/>
            <a:ext cx="1925125" cy="257403"/>
          </a:xfrm>
          <a:prstGeom prst="rect">
            <a:avLst/>
          </a:prstGeom>
          <a:noFill/>
        </p:spPr>
        <p:txBody>
          <a:bodyPr wrap="none" lIns="87272" tIns="43637" rIns="87272" bIns="43637" rtlCol="0">
            <a:spAutoFit/>
          </a:bodyPr>
          <a:lstStyle/>
          <a:p>
            <a:r>
              <a:rPr lang="en-US" sz="1100" dirty="0" err="1" smtClean="0">
                <a:solidFill>
                  <a:srgbClr val="333333"/>
                </a:solidFill>
              </a:rPr>
              <a:t>Danos</a:t>
            </a:r>
            <a:r>
              <a:rPr lang="en-US" sz="1100" dirty="0" smtClean="0">
                <a:solidFill>
                  <a:srgbClr val="333333"/>
                </a:solidFill>
              </a:rPr>
              <a:t> </a:t>
            </a:r>
            <a:r>
              <a:rPr lang="en-US" sz="1100" dirty="0" err="1" smtClean="0">
                <a:solidFill>
                  <a:srgbClr val="333333"/>
                </a:solidFill>
              </a:rPr>
              <a:t>ao</a:t>
            </a:r>
            <a:r>
              <a:rPr lang="en-US" sz="1100" dirty="0" smtClean="0">
                <a:solidFill>
                  <a:srgbClr val="333333"/>
                </a:solidFill>
              </a:rPr>
              <a:t> </a:t>
            </a:r>
            <a:r>
              <a:rPr lang="en-US" sz="1100" dirty="0" err="1" smtClean="0">
                <a:solidFill>
                  <a:srgbClr val="333333"/>
                </a:solidFill>
              </a:rPr>
              <a:t>Próprio</a:t>
            </a:r>
            <a:r>
              <a:rPr lang="en-US" sz="1100" dirty="0" smtClean="0">
                <a:solidFill>
                  <a:srgbClr val="333333"/>
                </a:solidFill>
              </a:rPr>
              <a:t> </a:t>
            </a:r>
            <a:r>
              <a:rPr lang="en-US" sz="1100" dirty="0" err="1" smtClean="0">
                <a:solidFill>
                  <a:srgbClr val="333333"/>
                </a:solidFill>
              </a:rPr>
              <a:t>Segurado</a:t>
            </a:r>
            <a:endParaRPr lang="en-US" sz="1100" dirty="0">
              <a:solidFill>
                <a:srgbClr val="333333"/>
              </a:solidFill>
            </a:endParaRPr>
          </a:p>
        </p:txBody>
      </p:sp>
      <p:sp>
        <p:nvSpPr>
          <p:cNvPr id="65" name="TextBox 57"/>
          <p:cNvSpPr txBox="1"/>
          <p:nvPr/>
        </p:nvSpPr>
        <p:spPr>
          <a:xfrm>
            <a:off x="7091111" y="5115962"/>
            <a:ext cx="1699101" cy="257403"/>
          </a:xfrm>
          <a:prstGeom prst="rect">
            <a:avLst/>
          </a:prstGeom>
          <a:noFill/>
        </p:spPr>
        <p:txBody>
          <a:bodyPr wrap="none" lIns="87272" tIns="43637" rIns="87272" bIns="43637" rtlCol="0">
            <a:spAutoFit/>
          </a:bodyPr>
          <a:lstStyle/>
          <a:p>
            <a:r>
              <a:rPr lang="en-US" sz="1100" dirty="0" err="1" smtClean="0">
                <a:solidFill>
                  <a:srgbClr val="333333"/>
                </a:solidFill>
              </a:rPr>
              <a:t>Despesas</a:t>
            </a:r>
            <a:r>
              <a:rPr lang="en-US" sz="1100" dirty="0" smtClean="0">
                <a:solidFill>
                  <a:srgbClr val="333333"/>
                </a:solidFill>
              </a:rPr>
              <a:t> </a:t>
            </a:r>
            <a:r>
              <a:rPr lang="en-US" sz="1100" dirty="0" err="1" smtClean="0">
                <a:solidFill>
                  <a:srgbClr val="333333"/>
                </a:solidFill>
              </a:rPr>
              <a:t>Emergenciais</a:t>
            </a:r>
            <a:endParaRPr lang="en-US" sz="1100" dirty="0">
              <a:solidFill>
                <a:srgbClr val="333333"/>
              </a:solidFill>
            </a:endParaRPr>
          </a:p>
        </p:txBody>
      </p:sp>
      <p:sp>
        <p:nvSpPr>
          <p:cNvPr id="66" name="TextBox 59"/>
          <p:cNvSpPr txBox="1"/>
          <p:nvPr/>
        </p:nvSpPr>
        <p:spPr>
          <a:xfrm>
            <a:off x="7091110" y="5301760"/>
            <a:ext cx="1453842" cy="257403"/>
          </a:xfrm>
          <a:prstGeom prst="rect">
            <a:avLst/>
          </a:prstGeom>
          <a:noFill/>
        </p:spPr>
        <p:txBody>
          <a:bodyPr wrap="none" lIns="87272" tIns="43637" rIns="87272" bIns="43637" rtlCol="0">
            <a:spAutoFit/>
          </a:bodyPr>
          <a:lstStyle/>
          <a:p>
            <a:r>
              <a:rPr lang="en-US" sz="1100" dirty="0" err="1" smtClean="0">
                <a:solidFill>
                  <a:srgbClr val="333333"/>
                </a:solidFill>
              </a:rPr>
              <a:t>Custos</a:t>
            </a:r>
            <a:r>
              <a:rPr lang="en-US" sz="1100" dirty="0" smtClean="0">
                <a:solidFill>
                  <a:srgbClr val="333333"/>
                </a:solidFill>
              </a:rPr>
              <a:t> de </a:t>
            </a:r>
            <a:r>
              <a:rPr lang="en-US" sz="1100" dirty="0" err="1" smtClean="0">
                <a:solidFill>
                  <a:srgbClr val="333333"/>
                </a:solidFill>
              </a:rPr>
              <a:t>Mitigação</a:t>
            </a:r>
            <a:endParaRPr lang="en-US" sz="1100" dirty="0">
              <a:solidFill>
                <a:srgbClr val="333333"/>
              </a:solidFill>
            </a:endParaRPr>
          </a:p>
        </p:txBody>
      </p:sp>
      <p:sp>
        <p:nvSpPr>
          <p:cNvPr id="68" name="TextBox 61"/>
          <p:cNvSpPr txBox="1"/>
          <p:nvPr/>
        </p:nvSpPr>
        <p:spPr>
          <a:xfrm>
            <a:off x="7091112" y="5486565"/>
            <a:ext cx="1572465" cy="257403"/>
          </a:xfrm>
          <a:prstGeom prst="rect">
            <a:avLst/>
          </a:prstGeom>
          <a:noFill/>
        </p:spPr>
        <p:txBody>
          <a:bodyPr wrap="none" lIns="87272" tIns="43637" rIns="87272" bIns="43637" rtlCol="0">
            <a:spAutoFit/>
          </a:bodyPr>
          <a:lstStyle/>
          <a:p>
            <a:r>
              <a:rPr lang="en-US" sz="1100" dirty="0" err="1" smtClean="0">
                <a:solidFill>
                  <a:srgbClr val="333333"/>
                </a:solidFill>
              </a:rPr>
              <a:t>Despesas</a:t>
            </a:r>
            <a:r>
              <a:rPr lang="en-US" sz="1100" dirty="0" smtClean="0">
                <a:solidFill>
                  <a:srgbClr val="333333"/>
                </a:solidFill>
              </a:rPr>
              <a:t> de </a:t>
            </a:r>
            <a:r>
              <a:rPr lang="en-US" sz="1100" dirty="0" err="1" smtClean="0">
                <a:solidFill>
                  <a:srgbClr val="333333"/>
                </a:solidFill>
              </a:rPr>
              <a:t>Limpeza</a:t>
            </a:r>
            <a:endParaRPr lang="en-US" sz="1100" dirty="0">
              <a:solidFill>
                <a:srgbClr val="333333"/>
              </a:solidFill>
            </a:endParaRPr>
          </a:p>
        </p:txBody>
      </p:sp>
      <p:sp>
        <p:nvSpPr>
          <p:cNvPr id="70" name="TextBox 66"/>
          <p:cNvSpPr txBox="1"/>
          <p:nvPr/>
        </p:nvSpPr>
        <p:spPr>
          <a:xfrm>
            <a:off x="7091110" y="5671370"/>
            <a:ext cx="1304763" cy="257403"/>
          </a:xfrm>
          <a:prstGeom prst="rect">
            <a:avLst/>
          </a:prstGeom>
          <a:noFill/>
        </p:spPr>
        <p:txBody>
          <a:bodyPr wrap="none" lIns="87272" tIns="43637" rIns="87272" bIns="43637" rtlCol="0">
            <a:spAutoFit/>
          </a:bodyPr>
          <a:lstStyle/>
          <a:p>
            <a:r>
              <a:rPr lang="en-US" sz="1100" dirty="0" err="1" smtClean="0">
                <a:solidFill>
                  <a:srgbClr val="333333"/>
                </a:solidFill>
              </a:rPr>
              <a:t>Lucros</a:t>
            </a:r>
            <a:r>
              <a:rPr lang="en-US" sz="1100" dirty="0" smtClean="0">
                <a:solidFill>
                  <a:srgbClr val="333333"/>
                </a:solidFill>
              </a:rPr>
              <a:t> </a:t>
            </a:r>
            <a:r>
              <a:rPr lang="en-US" sz="1100" dirty="0" err="1" smtClean="0">
                <a:solidFill>
                  <a:srgbClr val="333333"/>
                </a:solidFill>
              </a:rPr>
              <a:t>Cessantes</a:t>
            </a:r>
            <a:endParaRPr lang="en-US" sz="1100" dirty="0">
              <a:solidFill>
                <a:srgbClr val="333333"/>
              </a:solidFill>
            </a:endParaRPr>
          </a:p>
        </p:txBody>
      </p:sp>
      <p:sp>
        <p:nvSpPr>
          <p:cNvPr id="71" name="TextBox 68"/>
          <p:cNvSpPr txBox="1"/>
          <p:nvPr/>
        </p:nvSpPr>
        <p:spPr>
          <a:xfrm>
            <a:off x="6840240" y="5915390"/>
            <a:ext cx="1901080" cy="257403"/>
          </a:xfrm>
          <a:prstGeom prst="rect">
            <a:avLst/>
          </a:prstGeom>
          <a:noFill/>
        </p:spPr>
        <p:txBody>
          <a:bodyPr wrap="none" lIns="87272" tIns="43637" rIns="87272" bIns="43637" rtlCol="0">
            <a:spAutoFit/>
          </a:bodyPr>
          <a:lstStyle/>
          <a:p>
            <a:r>
              <a:rPr lang="en-US" sz="1100" dirty="0" err="1" smtClean="0">
                <a:solidFill>
                  <a:srgbClr val="333333"/>
                </a:solidFill>
              </a:rPr>
              <a:t>Danos</a:t>
            </a:r>
            <a:r>
              <a:rPr lang="en-US" sz="1100" dirty="0" smtClean="0">
                <a:solidFill>
                  <a:srgbClr val="333333"/>
                </a:solidFill>
              </a:rPr>
              <a:t> a </a:t>
            </a:r>
            <a:r>
              <a:rPr lang="en-US" sz="1100" dirty="0" err="1" smtClean="0">
                <a:solidFill>
                  <a:srgbClr val="333333"/>
                </a:solidFill>
              </a:rPr>
              <a:t>Recursos</a:t>
            </a:r>
            <a:r>
              <a:rPr lang="en-US" sz="1100" dirty="0" smtClean="0">
                <a:solidFill>
                  <a:srgbClr val="333333"/>
                </a:solidFill>
              </a:rPr>
              <a:t> </a:t>
            </a:r>
            <a:r>
              <a:rPr lang="en-US" sz="1100" dirty="0" err="1" smtClean="0">
                <a:solidFill>
                  <a:srgbClr val="333333"/>
                </a:solidFill>
              </a:rPr>
              <a:t>Naturais</a:t>
            </a:r>
            <a:endParaRPr lang="en-US" sz="1100" dirty="0">
              <a:solidFill>
                <a:srgbClr val="333333"/>
              </a:solidFill>
            </a:endParaRPr>
          </a:p>
        </p:txBody>
      </p:sp>
      <p:sp>
        <p:nvSpPr>
          <p:cNvPr id="73" name="TextBox 45"/>
          <p:cNvSpPr txBox="1"/>
          <p:nvPr/>
        </p:nvSpPr>
        <p:spPr>
          <a:xfrm>
            <a:off x="4716016" y="4653136"/>
            <a:ext cx="3080890" cy="272792"/>
          </a:xfrm>
          <a:prstGeom prst="rect">
            <a:avLst/>
          </a:prstGeom>
          <a:noFill/>
        </p:spPr>
        <p:txBody>
          <a:bodyPr wrap="none" lIns="87272" tIns="43637" rIns="87272" bIns="43637" rtlCol="0">
            <a:spAutoFit/>
          </a:bodyPr>
          <a:lstStyle/>
          <a:p>
            <a:r>
              <a:rPr lang="en-US" sz="1200" dirty="0" err="1" smtClean="0">
                <a:solidFill>
                  <a:srgbClr val="333333"/>
                </a:solidFill>
              </a:rPr>
              <a:t>Coberturas</a:t>
            </a:r>
            <a:r>
              <a:rPr lang="en-US" sz="1200" dirty="0" smtClean="0">
                <a:solidFill>
                  <a:srgbClr val="333333"/>
                </a:solidFill>
              </a:rPr>
              <a:t> de </a:t>
            </a:r>
            <a:r>
              <a:rPr lang="en-US" sz="1200" dirty="0" err="1" smtClean="0">
                <a:solidFill>
                  <a:srgbClr val="333333"/>
                </a:solidFill>
              </a:rPr>
              <a:t>seguro</a:t>
            </a:r>
            <a:r>
              <a:rPr lang="en-US" sz="1200" dirty="0" smtClean="0">
                <a:solidFill>
                  <a:srgbClr val="333333"/>
                </a:solidFill>
              </a:rPr>
              <a:t> </a:t>
            </a:r>
            <a:r>
              <a:rPr lang="en-US" sz="1200" dirty="0" err="1" smtClean="0">
                <a:solidFill>
                  <a:srgbClr val="333333"/>
                </a:solidFill>
              </a:rPr>
              <a:t>ambiental</a:t>
            </a:r>
            <a:r>
              <a:rPr lang="en-US" sz="1200" dirty="0" smtClean="0">
                <a:solidFill>
                  <a:srgbClr val="333333"/>
                </a:solidFill>
              </a:rPr>
              <a:t> </a:t>
            </a:r>
            <a:r>
              <a:rPr lang="en-US" sz="1200" dirty="0" err="1" smtClean="0">
                <a:solidFill>
                  <a:srgbClr val="333333"/>
                </a:solidFill>
              </a:rPr>
              <a:t>aplicáveis</a:t>
            </a:r>
            <a:endParaRPr lang="en-US" sz="1200" dirty="0">
              <a:solidFill>
                <a:srgbClr val="333333"/>
              </a:solidFill>
            </a:endParaRPr>
          </a:p>
        </p:txBody>
      </p:sp>
      <p:sp>
        <p:nvSpPr>
          <p:cNvPr id="74" name="Rectangle 1"/>
          <p:cNvSpPr/>
          <p:nvPr/>
        </p:nvSpPr>
        <p:spPr>
          <a:xfrm>
            <a:off x="4644008" y="4653136"/>
            <a:ext cx="4285050" cy="153925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7272" tIns="43637" rIns="87272" bIns="43637" rtlCol="0" anchor="ctr"/>
          <a:lstStyle/>
          <a:p>
            <a:pPr algn="ctr"/>
            <a:endParaRPr lang="en-GB" dirty="0">
              <a:solidFill>
                <a:prstClr val="white"/>
              </a:solidFill>
            </a:endParaRPr>
          </a:p>
        </p:txBody>
      </p:sp>
      <p:pic>
        <p:nvPicPr>
          <p:cNvPr id="75" name="Picture 3" descr="DSCN3730.JPG"/>
          <p:cNvPicPr>
            <a:picLocks noChangeAspect="1"/>
          </p:cNvPicPr>
          <p:nvPr/>
        </p:nvPicPr>
        <p:blipFill>
          <a:blip r:embed="rId3" cstate="print"/>
          <a:stretch>
            <a:fillRect/>
          </a:stretch>
        </p:blipFill>
        <p:spPr>
          <a:xfrm>
            <a:off x="6781137" y="2559221"/>
            <a:ext cx="2057975" cy="1543481"/>
          </a:xfrm>
          <a:prstGeom prst="rect">
            <a:avLst/>
          </a:prstGeom>
        </p:spPr>
      </p:pic>
      <p:pic>
        <p:nvPicPr>
          <p:cNvPr id="82" name="Picture 5" descr="DSCN1359.JPG"/>
          <p:cNvPicPr>
            <a:picLocks noChangeAspect="1"/>
          </p:cNvPicPr>
          <p:nvPr/>
        </p:nvPicPr>
        <p:blipFill>
          <a:blip r:embed="rId4" cstate="print"/>
          <a:stretch>
            <a:fillRect/>
          </a:stretch>
        </p:blipFill>
        <p:spPr>
          <a:xfrm>
            <a:off x="4716016" y="908720"/>
            <a:ext cx="2098732" cy="1574049"/>
          </a:xfrm>
          <a:prstGeom prst="rect">
            <a:avLst/>
          </a:prstGeom>
        </p:spPr>
      </p:pic>
    </p:spTree>
    <p:extLst>
      <p:ext uri="{BB962C8B-B14F-4D97-AF65-F5344CB8AC3E}">
        <p14:creationId xmlns:p14="http://schemas.microsoft.com/office/powerpoint/2010/main" val="31961150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611560" y="332656"/>
            <a:ext cx="7561262" cy="2879725"/>
          </a:xfrm>
        </p:spPr>
        <p:txBody>
          <a:bodyPr/>
          <a:lstStyle/>
          <a:p>
            <a:r>
              <a:rPr lang="en-GB" sz="6000" dirty="0" smtClean="0"/>
              <a:t>DESAFIO </a:t>
            </a:r>
            <a:r>
              <a:rPr lang="en-GB" sz="6000" dirty="0" smtClean="0"/>
              <a:t>#7</a:t>
            </a:r>
            <a:endParaRPr lang="en-GB" sz="6000" dirty="0"/>
          </a:p>
        </p:txBody>
      </p:sp>
      <p:sp>
        <p:nvSpPr>
          <p:cNvPr id="5" name="Date Placeholder 4"/>
          <p:cNvSpPr>
            <a:spLocks noGrp="1"/>
          </p:cNvSpPr>
          <p:nvPr>
            <p:ph type="dt" sz="half" idx="10"/>
          </p:nvPr>
        </p:nvSpPr>
        <p:spPr/>
        <p:txBody>
          <a:bodyPr/>
          <a:lstStyle/>
          <a:p>
            <a:pPr>
              <a:defRPr/>
            </a:pPr>
            <a:fld id="{F7F9B84B-66F3-4570-A3ED-288542989844}" type="datetime1">
              <a:rPr lang="en-GB" smtClean="0"/>
              <a:t>28/10/2015</a:t>
            </a:fld>
            <a:endParaRPr lang="en-GB"/>
          </a:p>
        </p:txBody>
      </p:sp>
      <p:sp>
        <p:nvSpPr>
          <p:cNvPr id="6" name="Footer Placeholder 5"/>
          <p:cNvSpPr>
            <a:spLocks noGrp="1"/>
          </p:cNvSpPr>
          <p:nvPr>
            <p:ph type="ftr" sz="quarter" idx="11"/>
          </p:nvPr>
        </p:nvSpPr>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2"/>
          </p:nvPr>
        </p:nvSpPr>
        <p:spPr/>
        <p:txBody>
          <a:bodyPr/>
          <a:lstStyle/>
          <a:p>
            <a:pPr>
              <a:defRPr/>
            </a:pPr>
            <a:fld id="{F23F6B99-7D6D-42A6-B137-09A2EBA17D02}" type="slidenum">
              <a:rPr lang="en-GB" smtClean="0"/>
              <a:pPr>
                <a:defRPr/>
              </a:pPr>
              <a:t>39</a:t>
            </a:fld>
            <a:endParaRPr lang="en-GB" dirty="0"/>
          </a:p>
        </p:txBody>
      </p:sp>
    </p:spTree>
    <p:extLst>
      <p:ext uri="{BB962C8B-B14F-4D97-AF65-F5344CB8AC3E}">
        <p14:creationId xmlns:p14="http://schemas.microsoft.com/office/powerpoint/2010/main" val="1193279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611559" y="548680"/>
            <a:ext cx="7746443" cy="2879725"/>
          </a:xfrm>
        </p:spPr>
        <p:txBody>
          <a:bodyPr/>
          <a:lstStyle/>
          <a:p>
            <a:r>
              <a:rPr lang="en-GB" sz="6000" dirty="0" smtClean="0"/>
              <a:t>ORIGEM E RETROSPECTIVA</a:t>
            </a:r>
            <a:br>
              <a:rPr lang="en-GB" sz="6000" dirty="0" smtClean="0"/>
            </a:br>
            <a:r>
              <a:rPr lang="en-GB" sz="6000" dirty="0" smtClean="0"/>
              <a:t>SEGURO AMBIENTAL</a:t>
            </a:r>
            <a:endParaRPr lang="en-GB" sz="6000" dirty="0"/>
          </a:p>
        </p:txBody>
      </p:sp>
      <p:sp>
        <p:nvSpPr>
          <p:cNvPr id="5" name="Date Placeholder 4"/>
          <p:cNvSpPr>
            <a:spLocks noGrp="1"/>
          </p:cNvSpPr>
          <p:nvPr>
            <p:ph type="dt" sz="half" idx="10"/>
          </p:nvPr>
        </p:nvSpPr>
        <p:spPr/>
        <p:txBody>
          <a:bodyPr/>
          <a:lstStyle/>
          <a:p>
            <a:pPr>
              <a:defRPr/>
            </a:pPr>
            <a:fld id="{F7F9B84B-66F3-4570-A3ED-288542989844}" type="datetime1">
              <a:rPr lang="en-GB" smtClean="0"/>
              <a:t>28/10/2015</a:t>
            </a:fld>
            <a:endParaRPr lang="en-GB"/>
          </a:p>
        </p:txBody>
      </p:sp>
      <p:sp>
        <p:nvSpPr>
          <p:cNvPr id="6" name="Footer Placeholder 5"/>
          <p:cNvSpPr>
            <a:spLocks noGrp="1"/>
          </p:cNvSpPr>
          <p:nvPr>
            <p:ph type="ftr" sz="quarter" idx="11"/>
          </p:nvPr>
        </p:nvSpPr>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2"/>
          </p:nvPr>
        </p:nvSpPr>
        <p:spPr/>
        <p:txBody>
          <a:bodyPr/>
          <a:lstStyle/>
          <a:p>
            <a:pPr>
              <a:defRPr/>
            </a:pPr>
            <a:fld id="{F23F6B99-7D6D-42A6-B137-09A2EBA17D02}" type="slidenum">
              <a:rPr lang="en-GB" smtClean="0"/>
              <a:pPr>
                <a:defRPr/>
              </a:pPr>
              <a:t>4</a:t>
            </a:fld>
            <a:endParaRPr lang="en-GB" dirty="0"/>
          </a:p>
        </p:txBody>
      </p:sp>
    </p:spTree>
    <p:extLst>
      <p:ext uri="{BB962C8B-B14F-4D97-AF65-F5344CB8AC3E}">
        <p14:creationId xmlns:p14="http://schemas.microsoft.com/office/powerpoint/2010/main" val="39211263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err="1" smtClean="0">
                <a:solidFill>
                  <a:srgbClr val="99CC00"/>
                </a:solidFill>
              </a:rPr>
              <a:t>Contaminação</a:t>
            </a:r>
            <a:r>
              <a:rPr lang="en-GB" b="1" dirty="0" smtClean="0">
                <a:solidFill>
                  <a:srgbClr val="99CC00"/>
                </a:solidFill>
              </a:rPr>
              <a:t> </a:t>
            </a:r>
            <a:r>
              <a:rPr lang="en-GB" b="1" dirty="0" err="1" smtClean="0">
                <a:solidFill>
                  <a:srgbClr val="99CC00"/>
                </a:solidFill>
              </a:rPr>
              <a:t>Pré-Existente</a:t>
            </a:r>
            <a:r>
              <a:rPr lang="en-GB" b="1" dirty="0" smtClean="0">
                <a:solidFill>
                  <a:srgbClr val="99CC00"/>
                </a:solidFill>
              </a:rPr>
              <a:t> (</a:t>
            </a:r>
            <a:r>
              <a:rPr lang="en-GB" b="1" dirty="0" err="1" smtClean="0">
                <a:solidFill>
                  <a:srgbClr val="99CC00"/>
                </a:solidFill>
              </a:rPr>
              <a:t>Passivo</a:t>
            </a:r>
            <a:r>
              <a:rPr lang="en-GB" b="1" dirty="0" smtClean="0">
                <a:solidFill>
                  <a:srgbClr val="99CC00"/>
                </a:solidFill>
              </a:rPr>
              <a:t> </a:t>
            </a:r>
            <a:r>
              <a:rPr lang="en-GB" b="1" dirty="0" err="1" smtClean="0">
                <a:solidFill>
                  <a:srgbClr val="99CC00"/>
                </a:solidFill>
              </a:rPr>
              <a:t>Ambiental</a:t>
            </a:r>
            <a:r>
              <a:rPr lang="en-GB" b="1" dirty="0" smtClean="0">
                <a:solidFill>
                  <a:srgbClr val="99CC00"/>
                </a:solidFill>
              </a:rPr>
              <a:t>)</a:t>
            </a:r>
            <a:endParaRPr lang="en-GB" b="1" dirty="0"/>
          </a:p>
        </p:txBody>
      </p:sp>
      <p:sp>
        <p:nvSpPr>
          <p:cNvPr id="5" name="Date Placeholder 4"/>
          <p:cNvSpPr>
            <a:spLocks noGrp="1"/>
          </p:cNvSpPr>
          <p:nvPr>
            <p:ph type="dt" sz="half" idx="10"/>
          </p:nvPr>
        </p:nvSpPr>
        <p:spPr>
          <a:xfrm>
            <a:off x="1691977" y="6400801"/>
            <a:ext cx="1439863" cy="124544"/>
          </a:xfrm>
        </p:spPr>
        <p:txBody>
          <a:bodyPr/>
          <a:lstStyle/>
          <a:p>
            <a:pPr>
              <a:defRPr/>
            </a:pPr>
            <a:fld id="{F7F9B84B-66F3-4570-A3ED-288542989844}" type="datetime1">
              <a:rPr lang="en-GB" smtClean="0"/>
              <a:t>28/10/2015</a:t>
            </a:fld>
            <a:endParaRPr lang="en-GB"/>
          </a:p>
        </p:txBody>
      </p:sp>
      <p:sp>
        <p:nvSpPr>
          <p:cNvPr id="6" name="Footer Placeholder 5"/>
          <p:cNvSpPr>
            <a:spLocks noGrp="1"/>
          </p:cNvSpPr>
          <p:nvPr>
            <p:ph type="ftr" sz="quarter" idx="11"/>
          </p:nvPr>
        </p:nvSpPr>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2"/>
          </p:nvPr>
        </p:nvSpPr>
        <p:spPr/>
        <p:txBody>
          <a:bodyPr/>
          <a:lstStyle/>
          <a:p>
            <a:pPr>
              <a:defRPr/>
            </a:pPr>
            <a:fld id="{F23F6B99-7D6D-42A6-B137-09A2EBA17D02}" type="slidenum">
              <a:rPr lang="en-GB" smtClean="0"/>
              <a:pPr>
                <a:defRPr/>
              </a:pPr>
              <a:t>40</a:t>
            </a:fld>
            <a:endParaRPr lang="en-GB" dirty="0"/>
          </a:p>
        </p:txBody>
      </p:sp>
      <p:sp>
        <p:nvSpPr>
          <p:cNvPr id="2" name="Retângulo 1"/>
          <p:cNvSpPr/>
          <p:nvPr/>
        </p:nvSpPr>
        <p:spPr>
          <a:xfrm>
            <a:off x="611560" y="1124744"/>
            <a:ext cx="7992888" cy="5093702"/>
          </a:xfrm>
          <a:prstGeom prst="rect">
            <a:avLst/>
          </a:prstGeom>
        </p:spPr>
        <p:txBody>
          <a:bodyPr wrap="square">
            <a:spAutoFit/>
          </a:bodyPr>
          <a:lstStyle/>
          <a:p>
            <a:pPr marL="285750" indent="-285750" algn="just">
              <a:lnSpc>
                <a:spcPct val="125000"/>
              </a:lnSpc>
              <a:buClr>
                <a:schemeClr val="tx1"/>
              </a:buClr>
              <a:buBlip>
                <a:blip r:embed="rId3"/>
              </a:buBlip>
            </a:pPr>
            <a:r>
              <a:rPr lang="en-GB" altLang="pt-BR" sz="1300" dirty="0" err="1" smtClean="0"/>
              <a:t>Análise</a:t>
            </a:r>
            <a:r>
              <a:rPr lang="en-GB" altLang="pt-BR" sz="1300" dirty="0" smtClean="0"/>
              <a:t> </a:t>
            </a:r>
            <a:r>
              <a:rPr lang="en-GB" altLang="pt-BR" sz="1300" dirty="0"/>
              <a:t>do </a:t>
            </a:r>
            <a:r>
              <a:rPr lang="en-GB" altLang="pt-BR" sz="1300" dirty="0" err="1"/>
              <a:t>histórico</a:t>
            </a:r>
            <a:r>
              <a:rPr lang="en-GB" altLang="pt-BR" sz="1300" dirty="0"/>
              <a:t> da </a:t>
            </a:r>
            <a:r>
              <a:rPr lang="en-GB" altLang="pt-BR" sz="1300" dirty="0" err="1"/>
              <a:t>atividade</a:t>
            </a:r>
            <a:r>
              <a:rPr lang="en-GB" altLang="pt-BR" sz="1300" dirty="0"/>
              <a:t> do </a:t>
            </a:r>
            <a:r>
              <a:rPr lang="en-GB" altLang="pt-BR" sz="1300" dirty="0" err="1" smtClean="0"/>
              <a:t>cliente</a:t>
            </a:r>
            <a:r>
              <a:rPr lang="en-GB" altLang="pt-BR" sz="1300" dirty="0" smtClean="0"/>
              <a:t> e </a:t>
            </a:r>
            <a:r>
              <a:rPr lang="en-GB" altLang="pt-BR" sz="1300" dirty="0" err="1" smtClean="0"/>
              <a:t>gerenciamento</a:t>
            </a:r>
            <a:r>
              <a:rPr lang="en-GB" altLang="pt-BR" sz="1300" dirty="0" smtClean="0"/>
              <a:t> do </a:t>
            </a:r>
            <a:r>
              <a:rPr lang="en-GB" altLang="pt-BR" sz="1300" dirty="0" err="1" smtClean="0"/>
              <a:t>passivo</a:t>
            </a:r>
            <a:r>
              <a:rPr lang="en-GB" altLang="pt-BR" sz="1300" dirty="0" smtClean="0"/>
              <a:t> </a:t>
            </a:r>
            <a:r>
              <a:rPr lang="en-GB" altLang="pt-BR" sz="1300" dirty="0" err="1" smtClean="0"/>
              <a:t>conhecido</a:t>
            </a:r>
            <a:r>
              <a:rPr lang="en-GB" altLang="pt-BR" sz="1300" dirty="0" smtClean="0"/>
              <a:t> </a:t>
            </a:r>
            <a:r>
              <a:rPr lang="en-GB" altLang="pt-BR" sz="1300" dirty="0"/>
              <a:t>&gt;&gt;&gt; </a:t>
            </a:r>
            <a:r>
              <a:rPr lang="en-GB" altLang="pt-BR" sz="1300" dirty="0" err="1"/>
              <a:t>Linha</a:t>
            </a:r>
            <a:r>
              <a:rPr lang="en-GB" altLang="pt-BR" sz="1300" dirty="0"/>
              <a:t> de Base &gt;&gt;&gt; </a:t>
            </a:r>
            <a:r>
              <a:rPr lang="en-GB" altLang="pt-BR" sz="1300" dirty="0" err="1"/>
              <a:t>concessão</a:t>
            </a:r>
            <a:r>
              <a:rPr lang="en-GB" altLang="pt-BR" sz="1300" dirty="0"/>
              <a:t> da </a:t>
            </a:r>
            <a:r>
              <a:rPr lang="en-GB" altLang="pt-BR" sz="1300" dirty="0" err="1"/>
              <a:t>Condições</a:t>
            </a:r>
            <a:r>
              <a:rPr lang="en-GB" altLang="pt-BR" sz="1300" dirty="0"/>
              <a:t> ‘</a:t>
            </a:r>
            <a:r>
              <a:rPr lang="en-GB" altLang="pt-BR" sz="1300" dirty="0" err="1"/>
              <a:t>Novas</a:t>
            </a:r>
            <a:r>
              <a:rPr lang="en-GB" altLang="pt-BR" sz="1300" dirty="0"/>
              <a:t>’ </a:t>
            </a:r>
            <a:r>
              <a:rPr lang="en-GB" altLang="pt-BR" sz="1300" dirty="0" err="1"/>
              <a:t>ou</a:t>
            </a:r>
            <a:r>
              <a:rPr lang="en-GB" altLang="pt-BR" sz="1300" dirty="0"/>
              <a:t> ‘</a:t>
            </a:r>
            <a:r>
              <a:rPr lang="en-GB" altLang="pt-BR" sz="1300" dirty="0" err="1"/>
              <a:t>Pré-existentes</a:t>
            </a:r>
            <a:r>
              <a:rPr lang="en-GB" altLang="pt-BR" sz="1300" dirty="0"/>
              <a:t>’</a:t>
            </a:r>
          </a:p>
          <a:p>
            <a:pPr marL="285750" indent="-285750" algn="just">
              <a:lnSpc>
                <a:spcPct val="125000"/>
              </a:lnSpc>
              <a:buClr>
                <a:schemeClr val="tx1"/>
              </a:buClr>
              <a:buBlip>
                <a:blip r:embed="rId3"/>
              </a:buBlip>
            </a:pPr>
            <a:endParaRPr lang="en-GB" altLang="pt-BR" sz="1300" dirty="0"/>
          </a:p>
          <a:p>
            <a:pPr marL="285750" indent="-285750" algn="just">
              <a:lnSpc>
                <a:spcPct val="125000"/>
              </a:lnSpc>
              <a:buClr>
                <a:schemeClr val="tx1"/>
              </a:buClr>
              <a:buBlip>
                <a:blip r:embed="rId3"/>
              </a:buBlip>
            </a:pPr>
            <a:r>
              <a:rPr lang="en-GB" altLang="pt-BR" sz="1300" dirty="0" err="1"/>
              <a:t>Ambas</a:t>
            </a:r>
            <a:r>
              <a:rPr lang="en-GB" altLang="pt-BR" sz="1300" dirty="0"/>
              <a:t> </a:t>
            </a:r>
            <a:r>
              <a:rPr lang="en-GB" altLang="pt-BR" sz="1300" dirty="0" err="1"/>
              <a:t>necessitam</a:t>
            </a:r>
            <a:r>
              <a:rPr lang="en-GB" altLang="pt-BR" sz="1300" dirty="0"/>
              <a:t> que a </a:t>
            </a:r>
            <a:r>
              <a:rPr lang="en-GB" altLang="pt-BR" sz="1300" dirty="0" err="1"/>
              <a:t>primeira</a:t>
            </a:r>
            <a:r>
              <a:rPr lang="en-GB" altLang="pt-BR" sz="1300" dirty="0"/>
              <a:t> </a:t>
            </a:r>
            <a:r>
              <a:rPr lang="en-GB" altLang="pt-BR" sz="1300" dirty="0" err="1"/>
              <a:t>reclamação</a:t>
            </a:r>
            <a:r>
              <a:rPr lang="en-GB" altLang="pt-BR" sz="1300" dirty="0"/>
              <a:t> de </a:t>
            </a:r>
            <a:r>
              <a:rPr lang="en-GB" altLang="pt-BR" sz="1300" dirty="0" err="1"/>
              <a:t>Terceiro</a:t>
            </a:r>
            <a:r>
              <a:rPr lang="en-GB" altLang="pt-BR" sz="1300" dirty="0"/>
              <a:t> </a:t>
            </a:r>
            <a:r>
              <a:rPr lang="en-GB" altLang="pt-BR" sz="1300" dirty="0" err="1"/>
              <a:t>ou</a:t>
            </a:r>
            <a:r>
              <a:rPr lang="en-GB" altLang="pt-BR" sz="1300" dirty="0"/>
              <a:t> a </a:t>
            </a:r>
            <a:r>
              <a:rPr lang="en-GB" altLang="pt-BR" sz="1300" dirty="0" err="1"/>
              <a:t>descoberta</a:t>
            </a:r>
            <a:r>
              <a:rPr lang="en-GB" altLang="pt-BR" sz="1300" dirty="0"/>
              <a:t> pela </a:t>
            </a:r>
            <a:r>
              <a:rPr lang="en-GB" altLang="pt-BR" sz="1300" dirty="0" err="1"/>
              <a:t>Segurado</a:t>
            </a:r>
            <a:r>
              <a:rPr lang="en-GB" altLang="pt-BR" sz="1300" dirty="0"/>
              <a:t> </a:t>
            </a:r>
            <a:r>
              <a:rPr lang="en-GB" altLang="pt-BR" sz="1300" dirty="0" err="1"/>
              <a:t>ocorram</a:t>
            </a:r>
            <a:r>
              <a:rPr lang="en-GB" altLang="pt-BR" sz="1300" dirty="0"/>
              <a:t> </a:t>
            </a:r>
            <a:r>
              <a:rPr lang="en-GB" altLang="pt-BR" sz="1300" dirty="0" err="1"/>
              <a:t>durante</a:t>
            </a:r>
            <a:r>
              <a:rPr lang="en-GB" altLang="pt-BR" sz="1300" dirty="0"/>
              <a:t> a </a:t>
            </a:r>
            <a:r>
              <a:rPr lang="en-GB" altLang="pt-BR" sz="1300" dirty="0" err="1"/>
              <a:t>vîgência</a:t>
            </a:r>
            <a:r>
              <a:rPr lang="en-GB" altLang="pt-BR" sz="1300" dirty="0"/>
              <a:t> da </a:t>
            </a:r>
            <a:r>
              <a:rPr lang="en-GB" altLang="pt-BR" sz="1300" dirty="0" err="1"/>
              <a:t>Apólice</a:t>
            </a:r>
            <a:r>
              <a:rPr lang="en-GB" altLang="pt-BR" sz="1300" dirty="0"/>
              <a:t>.</a:t>
            </a:r>
          </a:p>
          <a:p>
            <a:pPr algn="just">
              <a:lnSpc>
                <a:spcPct val="125000"/>
              </a:lnSpc>
              <a:buClr>
                <a:schemeClr val="tx1"/>
              </a:buClr>
            </a:pPr>
            <a:endParaRPr lang="en-GB" altLang="pt-BR" sz="1300" dirty="0"/>
          </a:p>
          <a:p>
            <a:pPr marL="285750" indent="-285750" algn="just">
              <a:lnSpc>
                <a:spcPct val="125000"/>
              </a:lnSpc>
              <a:buClr>
                <a:schemeClr val="tx1"/>
              </a:buClr>
              <a:buBlip>
                <a:blip r:embed="rId3"/>
              </a:buBlip>
            </a:pPr>
            <a:r>
              <a:rPr lang="en-GB" altLang="pt-BR" sz="1300" dirty="0" err="1"/>
              <a:t>Condição</a:t>
            </a:r>
            <a:r>
              <a:rPr lang="en-GB" altLang="pt-BR" sz="1300" dirty="0"/>
              <a:t> de </a:t>
            </a:r>
            <a:r>
              <a:rPr lang="en-GB" altLang="pt-BR" sz="1300" dirty="0" err="1"/>
              <a:t>Poluição</a:t>
            </a:r>
            <a:r>
              <a:rPr lang="en-GB" altLang="pt-BR" sz="1300" dirty="0"/>
              <a:t> </a:t>
            </a:r>
            <a:r>
              <a:rPr lang="en-GB" altLang="pt-BR" sz="1300" dirty="0" err="1"/>
              <a:t>Ambiental</a:t>
            </a:r>
            <a:r>
              <a:rPr lang="en-GB" altLang="pt-BR" sz="1300" dirty="0"/>
              <a:t> </a:t>
            </a:r>
            <a:r>
              <a:rPr lang="en-GB" altLang="pt-BR" sz="1300" dirty="0" err="1"/>
              <a:t>Pré-existente</a:t>
            </a:r>
            <a:r>
              <a:rPr lang="en-GB" altLang="pt-BR" sz="1300" dirty="0"/>
              <a:t> &gt;&gt;&gt; </a:t>
            </a:r>
            <a:r>
              <a:rPr lang="en-GB" altLang="pt-BR" sz="1300" dirty="0" err="1"/>
              <a:t>obrigatoriamente</a:t>
            </a:r>
            <a:r>
              <a:rPr lang="en-GB" altLang="pt-BR" sz="1300" dirty="0"/>
              <a:t> </a:t>
            </a:r>
            <a:r>
              <a:rPr lang="en-GB" altLang="pt-BR" sz="1300" dirty="0" err="1" smtClean="0"/>
              <a:t>precisa</a:t>
            </a:r>
            <a:r>
              <a:rPr lang="en-GB" altLang="pt-BR" sz="1300" dirty="0" smtClean="0"/>
              <a:t> </a:t>
            </a:r>
            <a:r>
              <a:rPr lang="en-GB" altLang="pt-BR" sz="1300" dirty="0" err="1"/>
              <a:t>iniciar</a:t>
            </a:r>
            <a:r>
              <a:rPr lang="en-GB" altLang="pt-BR" sz="1300" dirty="0"/>
              <a:t>, no </a:t>
            </a:r>
            <a:r>
              <a:rPr lang="en-GB" altLang="pt-BR" sz="1300" dirty="0" err="1"/>
              <a:t>todo</a:t>
            </a:r>
            <a:r>
              <a:rPr lang="en-GB" altLang="pt-BR" sz="1300" dirty="0"/>
              <a:t> </a:t>
            </a:r>
            <a:r>
              <a:rPr lang="en-GB" altLang="pt-BR" sz="1300" dirty="0" err="1"/>
              <a:t>ou</a:t>
            </a:r>
            <a:r>
              <a:rPr lang="en-GB" altLang="pt-BR" sz="1300" dirty="0"/>
              <a:t> </a:t>
            </a:r>
            <a:r>
              <a:rPr lang="en-GB" altLang="pt-BR" sz="1300" dirty="0" err="1"/>
              <a:t>em</a:t>
            </a:r>
            <a:r>
              <a:rPr lang="en-GB" altLang="pt-BR" sz="1300" dirty="0"/>
              <a:t> parte, antes do </a:t>
            </a:r>
            <a:r>
              <a:rPr lang="en-GB" altLang="pt-BR" sz="1300" dirty="0" err="1"/>
              <a:t>início</a:t>
            </a:r>
            <a:r>
              <a:rPr lang="en-GB" altLang="pt-BR" sz="1300" dirty="0"/>
              <a:t> de </a:t>
            </a:r>
            <a:r>
              <a:rPr lang="en-GB" altLang="pt-BR" sz="1300" dirty="0" err="1"/>
              <a:t>vigência</a:t>
            </a:r>
            <a:r>
              <a:rPr lang="en-GB" altLang="pt-BR" sz="1300" dirty="0"/>
              <a:t> da </a:t>
            </a:r>
            <a:r>
              <a:rPr lang="en-GB" altLang="pt-BR" sz="1300" dirty="0" err="1"/>
              <a:t>apólice</a:t>
            </a:r>
            <a:r>
              <a:rPr lang="en-GB" altLang="pt-BR" sz="1300" dirty="0"/>
              <a:t>. </a:t>
            </a:r>
            <a:r>
              <a:rPr lang="en-GB" altLang="pt-BR" sz="1300" dirty="0" err="1"/>
              <a:t>Todavia</a:t>
            </a:r>
            <a:r>
              <a:rPr lang="en-GB" altLang="pt-BR" sz="1300" dirty="0"/>
              <a:t>, </a:t>
            </a:r>
            <a:r>
              <a:rPr lang="en-GB" altLang="pt-BR" sz="1300" u="sng" dirty="0" err="1"/>
              <a:t>sempre</a:t>
            </a:r>
            <a:r>
              <a:rPr lang="en-GB" altLang="pt-BR" sz="1300" u="sng" dirty="0"/>
              <a:t>, </a:t>
            </a:r>
            <a:r>
              <a:rPr lang="en-GB" altLang="pt-BR" sz="1300" u="sng" dirty="0" err="1"/>
              <a:t>dentro</a:t>
            </a:r>
            <a:r>
              <a:rPr lang="en-GB" altLang="pt-BR" sz="1300" u="sng" dirty="0"/>
              <a:t> do </a:t>
            </a:r>
            <a:r>
              <a:rPr lang="en-GB" altLang="pt-BR" sz="1300" u="sng" dirty="0" err="1"/>
              <a:t>período</a:t>
            </a:r>
            <a:r>
              <a:rPr lang="en-GB" altLang="pt-BR" sz="1300" u="sng" dirty="0"/>
              <a:t> de </a:t>
            </a:r>
            <a:r>
              <a:rPr lang="en-GB" altLang="pt-BR" sz="1300" u="sng" dirty="0" err="1"/>
              <a:t>Retroatividade</a:t>
            </a:r>
            <a:r>
              <a:rPr lang="en-GB" altLang="pt-BR" sz="1300" u="sng" dirty="0"/>
              <a:t> da </a:t>
            </a:r>
            <a:r>
              <a:rPr lang="en-GB" altLang="pt-BR" sz="1300" u="sng" dirty="0" err="1" smtClean="0"/>
              <a:t>apólice</a:t>
            </a:r>
            <a:r>
              <a:rPr lang="en-GB" altLang="pt-BR" sz="1300" u="sng" dirty="0" smtClean="0"/>
              <a:t> &gt;&gt;&gt; </a:t>
            </a:r>
            <a:r>
              <a:rPr lang="en-GB" altLang="pt-BR" sz="1300" u="sng" dirty="0" err="1"/>
              <a:t>nunca</a:t>
            </a:r>
            <a:r>
              <a:rPr lang="en-GB" altLang="pt-BR" sz="1300" u="sng" dirty="0"/>
              <a:t> antes</a:t>
            </a:r>
            <a:r>
              <a:rPr lang="en-GB" altLang="pt-BR" sz="1300" u="sng" dirty="0" smtClean="0"/>
              <a:t>.</a:t>
            </a:r>
          </a:p>
          <a:p>
            <a:pPr marL="285750" indent="-285750" algn="just">
              <a:lnSpc>
                <a:spcPct val="125000"/>
              </a:lnSpc>
              <a:buClr>
                <a:schemeClr val="tx1"/>
              </a:buClr>
              <a:buBlip>
                <a:blip r:embed="rId3"/>
              </a:buBlip>
            </a:pPr>
            <a:endParaRPr lang="en-GB" altLang="pt-BR" sz="1300" u="sng" dirty="0"/>
          </a:p>
          <a:p>
            <a:pPr marL="285750" indent="-285750" algn="just">
              <a:lnSpc>
                <a:spcPct val="125000"/>
              </a:lnSpc>
              <a:buClr>
                <a:schemeClr val="tx1"/>
              </a:buClr>
              <a:buBlip>
                <a:blip r:embed="rId3"/>
              </a:buBlip>
            </a:pPr>
            <a:r>
              <a:rPr lang="en-GB" altLang="pt-BR" sz="1300" dirty="0"/>
              <a:t>Data de </a:t>
            </a:r>
            <a:r>
              <a:rPr lang="en-GB" altLang="pt-BR" sz="1300" dirty="0" err="1"/>
              <a:t>Retroatividade</a:t>
            </a:r>
            <a:r>
              <a:rPr lang="en-GB" altLang="pt-BR" sz="1300" dirty="0"/>
              <a:t> &gt;&gt;&gt; é </a:t>
            </a:r>
            <a:r>
              <a:rPr lang="en-GB" altLang="pt-BR" sz="1300" dirty="0" err="1"/>
              <a:t>definida</a:t>
            </a:r>
            <a:r>
              <a:rPr lang="en-GB" altLang="pt-BR" sz="1300" dirty="0"/>
              <a:t> </a:t>
            </a:r>
            <a:r>
              <a:rPr lang="en-GB" altLang="pt-BR" sz="1300" dirty="0" err="1"/>
              <a:t>como</a:t>
            </a:r>
            <a:r>
              <a:rPr lang="en-GB" altLang="pt-BR" sz="1300" dirty="0"/>
              <a:t> </a:t>
            </a:r>
            <a:r>
              <a:rPr lang="en-GB" altLang="pt-BR" sz="1300" dirty="0" err="1"/>
              <a:t>sendo</a:t>
            </a:r>
            <a:r>
              <a:rPr lang="en-GB" altLang="pt-BR" sz="1300" dirty="0"/>
              <a:t> a data </a:t>
            </a:r>
            <a:r>
              <a:rPr lang="en-GB" altLang="pt-BR" sz="1300" dirty="0" err="1"/>
              <a:t>mais</a:t>
            </a:r>
            <a:r>
              <a:rPr lang="en-GB" altLang="pt-BR" sz="1300" dirty="0"/>
              <a:t> </a:t>
            </a:r>
            <a:r>
              <a:rPr lang="en-GB" altLang="pt-BR" sz="1300" dirty="0" err="1"/>
              <a:t>recente</a:t>
            </a:r>
            <a:r>
              <a:rPr lang="en-GB" altLang="pt-BR" sz="1300" dirty="0"/>
              <a:t> que </a:t>
            </a:r>
            <a:r>
              <a:rPr lang="en-GB" altLang="pt-BR" sz="1300" dirty="0" err="1"/>
              <a:t>consequentemente</a:t>
            </a:r>
            <a:r>
              <a:rPr lang="en-GB" altLang="pt-BR" sz="1300" dirty="0"/>
              <a:t> a </a:t>
            </a:r>
            <a:r>
              <a:rPr lang="en-GB" altLang="pt-BR" sz="1300" dirty="0" err="1"/>
              <a:t>Condição</a:t>
            </a:r>
            <a:r>
              <a:rPr lang="en-GB" altLang="pt-BR" sz="1300" dirty="0"/>
              <a:t> de </a:t>
            </a:r>
            <a:r>
              <a:rPr lang="en-GB" altLang="pt-BR" sz="1300" dirty="0" err="1"/>
              <a:t>Poluição</a:t>
            </a:r>
            <a:r>
              <a:rPr lang="en-GB" altLang="pt-BR" sz="1300" dirty="0"/>
              <a:t> </a:t>
            </a:r>
            <a:r>
              <a:rPr lang="en-GB" altLang="pt-BR" sz="1300" dirty="0" err="1"/>
              <a:t>pode</a:t>
            </a:r>
            <a:r>
              <a:rPr lang="en-GB" altLang="pt-BR" sz="1300" dirty="0"/>
              <a:t> </a:t>
            </a:r>
            <a:r>
              <a:rPr lang="en-GB" altLang="pt-BR" sz="1300" dirty="0" err="1"/>
              <a:t>ter</a:t>
            </a:r>
            <a:r>
              <a:rPr lang="en-GB" altLang="pt-BR" sz="1300" dirty="0"/>
              <a:t> </a:t>
            </a:r>
            <a:r>
              <a:rPr lang="en-GB" altLang="pt-BR" sz="1300" dirty="0" err="1"/>
              <a:t>começado</a:t>
            </a:r>
            <a:r>
              <a:rPr lang="en-GB" altLang="pt-BR" sz="1300" dirty="0"/>
              <a:t>.</a:t>
            </a:r>
          </a:p>
          <a:p>
            <a:pPr algn="just">
              <a:lnSpc>
                <a:spcPct val="125000"/>
              </a:lnSpc>
              <a:buClr>
                <a:schemeClr val="tx1"/>
              </a:buClr>
            </a:pPr>
            <a:endParaRPr lang="en-GB" altLang="pt-BR" sz="1300" dirty="0"/>
          </a:p>
          <a:p>
            <a:pPr marL="285750" indent="-285750" algn="just">
              <a:lnSpc>
                <a:spcPct val="125000"/>
              </a:lnSpc>
              <a:buClr>
                <a:schemeClr val="tx1"/>
              </a:buClr>
              <a:buBlip>
                <a:blip r:embed="rId3"/>
              </a:buBlip>
            </a:pPr>
            <a:r>
              <a:rPr lang="en-GB" altLang="pt-BR" sz="1300" dirty="0" err="1"/>
              <a:t>Seja</a:t>
            </a:r>
            <a:r>
              <a:rPr lang="en-GB" altLang="pt-BR" sz="1300" dirty="0"/>
              <a:t> </a:t>
            </a:r>
            <a:r>
              <a:rPr lang="en-GB" altLang="pt-BR" sz="1300" dirty="0" err="1"/>
              <a:t>numa</a:t>
            </a:r>
            <a:r>
              <a:rPr lang="en-GB" altLang="pt-BR" sz="1300" dirty="0"/>
              <a:t> </a:t>
            </a:r>
            <a:r>
              <a:rPr lang="en-GB" altLang="pt-BR" sz="1300" dirty="0" err="1"/>
              <a:t>apólice</a:t>
            </a:r>
            <a:r>
              <a:rPr lang="en-GB" altLang="pt-BR" sz="1300" dirty="0"/>
              <a:t> de </a:t>
            </a:r>
            <a:r>
              <a:rPr lang="en-GB" altLang="pt-BR" sz="1300" dirty="0" err="1"/>
              <a:t>Condições</a:t>
            </a:r>
            <a:r>
              <a:rPr lang="en-GB" altLang="pt-BR" sz="1300" dirty="0"/>
              <a:t> de </a:t>
            </a:r>
            <a:r>
              <a:rPr lang="en-GB" altLang="pt-BR" sz="1300" dirty="0" err="1"/>
              <a:t>Poluição</a:t>
            </a:r>
            <a:r>
              <a:rPr lang="en-GB" altLang="pt-BR" sz="1300" dirty="0"/>
              <a:t> </a:t>
            </a:r>
            <a:r>
              <a:rPr lang="en-GB" altLang="pt-BR" sz="1300" dirty="0" err="1"/>
              <a:t>Ambiental</a:t>
            </a:r>
            <a:r>
              <a:rPr lang="en-GB" altLang="pt-BR" sz="1300" dirty="0"/>
              <a:t> Nova </a:t>
            </a:r>
            <a:r>
              <a:rPr lang="en-GB" altLang="pt-BR" sz="1300" dirty="0" err="1"/>
              <a:t>ou</a:t>
            </a:r>
            <a:r>
              <a:rPr lang="en-GB" altLang="pt-BR" sz="1300" dirty="0"/>
              <a:t> </a:t>
            </a:r>
            <a:r>
              <a:rPr lang="en-GB" altLang="pt-BR" sz="1300" dirty="0" err="1"/>
              <a:t>Pré-existente</a:t>
            </a:r>
            <a:r>
              <a:rPr lang="en-GB" altLang="pt-BR" sz="1300" dirty="0"/>
              <a:t>, </a:t>
            </a:r>
            <a:r>
              <a:rPr lang="en-GB" altLang="pt-BR" sz="1300" dirty="0" err="1"/>
              <a:t>qualquer</a:t>
            </a:r>
            <a:r>
              <a:rPr lang="en-GB" altLang="pt-BR" sz="1300" dirty="0"/>
              <a:t> </a:t>
            </a:r>
            <a:r>
              <a:rPr lang="en-GB" altLang="pt-BR" sz="1300" dirty="0" err="1" smtClean="0"/>
              <a:t>contaminante</a:t>
            </a:r>
            <a:r>
              <a:rPr lang="en-GB" altLang="pt-BR" sz="1300" dirty="0" smtClean="0"/>
              <a:t> </a:t>
            </a:r>
            <a:r>
              <a:rPr lang="en-GB" altLang="pt-BR" sz="1300" dirty="0" err="1"/>
              <a:t>existente</a:t>
            </a:r>
            <a:r>
              <a:rPr lang="en-GB" altLang="pt-BR" sz="1300" dirty="0"/>
              <a:t> no solo, </a:t>
            </a:r>
            <a:r>
              <a:rPr lang="en-GB" altLang="pt-BR" sz="1300" u="sng" dirty="0"/>
              <a:t>antes do </a:t>
            </a:r>
            <a:r>
              <a:rPr lang="en-GB" altLang="pt-BR" sz="1300" u="sng" dirty="0" err="1"/>
              <a:t>início</a:t>
            </a:r>
            <a:r>
              <a:rPr lang="en-GB" altLang="pt-BR" sz="1300" u="sng" dirty="0"/>
              <a:t> de </a:t>
            </a:r>
            <a:r>
              <a:rPr lang="en-GB" altLang="pt-BR" sz="1300" u="sng" dirty="0" err="1"/>
              <a:t>vigência</a:t>
            </a:r>
            <a:r>
              <a:rPr lang="en-GB" altLang="pt-BR" sz="1300" u="sng" dirty="0"/>
              <a:t> da </a:t>
            </a:r>
            <a:r>
              <a:rPr lang="en-GB" altLang="pt-BR" sz="1300" u="sng" dirty="0" err="1"/>
              <a:t>apólice</a:t>
            </a:r>
            <a:r>
              <a:rPr lang="en-GB" altLang="pt-BR" sz="1300" u="sng" dirty="0"/>
              <a:t> </a:t>
            </a:r>
            <a:r>
              <a:rPr lang="en-GB" altLang="pt-BR" sz="1300" u="sng" dirty="0" err="1"/>
              <a:t>ou</a:t>
            </a:r>
            <a:r>
              <a:rPr lang="en-GB" altLang="pt-BR" sz="1300" u="sng" dirty="0"/>
              <a:t> do </a:t>
            </a:r>
            <a:r>
              <a:rPr lang="en-GB" altLang="pt-BR" sz="1300" u="sng" dirty="0" err="1"/>
              <a:t>período</a:t>
            </a:r>
            <a:r>
              <a:rPr lang="en-GB" altLang="pt-BR" sz="1300" u="sng" dirty="0"/>
              <a:t> de </a:t>
            </a:r>
            <a:r>
              <a:rPr lang="en-GB" altLang="pt-BR" sz="1300" u="sng" dirty="0" err="1"/>
              <a:t>Retroatividade</a:t>
            </a:r>
            <a:r>
              <a:rPr lang="en-GB" altLang="pt-BR" sz="1300" dirty="0"/>
              <a:t>, </a:t>
            </a:r>
            <a:r>
              <a:rPr lang="en-GB" altLang="pt-BR" sz="1300" dirty="0" err="1"/>
              <a:t>está</a:t>
            </a:r>
            <a:r>
              <a:rPr lang="en-GB" altLang="pt-BR" sz="1300" dirty="0"/>
              <a:t> </a:t>
            </a:r>
            <a:r>
              <a:rPr lang="en-GB" altLang="pt-BR" sz="1300" dirty="0" err="1"/>
              <a:t>excluído</a:t>
            </a:r>
            <a:r>
              <a:rPr lang="en-GB" altLang="pt-BR" sz="1300" dirty="0"/>
              <a:t>.</a:t>
            </a:r>
          </a:p>
          <a:p>
            <a:pPr algn="just">
              <a:lnSpc>
                <a:spcPct val="125000"/>
              </a:lnSpc>
              <a:buClr>
                <a:schemeClr val="tx1"/>
              </a:buClr>
            </a:pPr>
            <a:endParaRPr lang="en-GB" altLang="pt-BR" sz="1300" dirty="0"/>
          </a:p>
          <a:p>
            <a:pPr marL="285750" indent="-285750" algn="just">
              <a:lnSpc>
                <a:spcPct val="125000"/>
              </a:lnSpc>
              <a:buClr>
                <a:schemeClr val="tx1"/>
              </a:buClr>
              <a:buBlip>
                <a:blip r:embed="rId3"/>
              </a:buBlip>
            </a:pPr>
            <a:r>
              <a:rPr lang="en-GB" altLang="pt-BR" sz="1300" dirty="0" err="1"/>
              <a:t>Numa</a:t>
            </a:r>
            <a:r>
              <a:rPr lang="en-GB" altLang="pt-BR" sz="1300" dirty="0"/>
              <a:t> </a:t>
            </a:r>
            <a:r>
              <a:rPr lang="en-GB" altLang="pt-BR" sz="1300" dirty="0" err="1"/>
              <a:t>apólice</a:t>
            </a:r>
            <a:r>
              <a:rPr lang="en-GB" altLang="pt-BR" sz="1300" dirty="0"/>
              <a:t> de </a:t>
            </a:r>
            <a:r>
              <a:rPr lang="en-GB" altLang="pt-BR" sz="1300" dirty="0" err="1"/>
              <a:t>Condições</a:t>
            </a:r>
            <a:r>
              <a:rPr lang="en-GB" altLang="pt-BR" sz="1300" dirty="0"/>
              <a:t> de </a:t>
            </a:r>
            <a:r>
              <a:rPr lang="en-GB" altLang="pt-BR" sz="1300" dirty="0" err="1"/>
              <a:t>Poluição</a:t>
            </a:r>
            <a:r>
              <a:rPr lang="en-GB" altLang="pt-BR" sz="1300" dirty="0"/>
              <a:t> </a:t>
            </a:r>
            <a:r>
              <a:rPr lang="en-GB" altLang="pt-BR" sz="1300" dirty="0" err="1"/>
              <a:t>Ambiental</a:t>
            </a:r>
            <a:r>
              <a:rPr lang="en-GB" altLang="pt-BR" sz="1300" dirty="0"/>
              <a:t> </a:t>
            </a:r>
            <a:r>
              <a:rPr lang="en-GB" altLang="pt-BR" sz="1300" dirty="0" err="1"/>
              <a:t>Pré-existente</a:t>
            </a:r>
            <a:r>
              <a:rPr lang="en-GB" altLang="pt-BR" sz="1300" dirty="0"/>
              <a:t>, </a:t>
            </a:r>
            <a:r>
              <a:rPr lang="en-GB" altLang="pt-BR" sz="1300" dirty="0" err="1"/>
              <a:t>qualquer</a:t>
            </a:r>
            <a:r>
              <a:rPr lang="en-GB" altLang="pt-BR" sz="1300" dirty="0"/>
              <a:t> </a:t>
            </a:r>
            <a:r>
              <a:rPr lang="en-GB" altLang="pt-BR" sz="1300" dirty="0" err="1"/>
              <a:t>contaminante</a:t>
            </a:r>
            <a:r>
              <a:rPr lang="en-GB" altLang="pt-BR" sz="1300" dirty="0"/>
              <a:t> </a:t>
            </a:r>
            <a:r>
              <a:rPr lang="en-GB" altLang="pt-BR" sz="1300" dirty="0" err="1"/>
              <a:t>encontrado</a:t>
            </a:r>
            <a:r>
              <a:rPr lang="en-GB" altLang="pt-BR" sz="1300" dirty="0"/>
              <a:t> </a:t>
            </a:r>
            <a:r>
              <a:rPr lang="en-GB" altLang="pt-BR" sz="1300" dirty="0" err="1"/>
              <a:t>em</a:t>
            </a:r>
            <a:r>
              <a:rPr lang="en-GB" altLang="pt-BR" sz="1300" dirty="0"/>
              <a:t> </a:t>
            </a:r>
            <a:r>
              <a:rPr lang="en-GB" altLang="pt-BR" sz="1300" dirty="0" err="1"/>
              <a:t>outras</a:t>
            </a:r>
            <a:r>
              <a:rPr lang="en-GB" altLang="pt-BR" sz="1300" dirty="0"/>
              <a:t> </a:t>
            </a:r>
            <a:r>
              <a:rPr lang="en-GB" altLang="pt-BR" sz="1300" dirty="0" err="1"/>
              <a:t>áreas</a:t>
            </a:r>
            <a:r>
              <a:rPr lang="en-GB" altLang="pt-BR" sz="1300" dirty="0"/>
              <a:t> do site e que </a:t>
            </a:r>
            <a:r>
              <a:rPr lang="en-GB" altLang="pt-BR" sz="1300" dirty="0" err="1"/>
              <a:t>não</a:t>
            </a:r>
            <a:r>
              <a:rPr lang="en-GB" altLang="pt-BR" sz="1300" dirty="0"/>
              <a:t> </a:t>
            </a:r>
            <a:r>
              <a:rPr lang="en-GB" altLang="pt-BR" sz="1300" dirty="0" err="1"/>
              <a:t>foram</a:t>
            </a:r>
            <a:r>
              <a:rPr lang="en-GB" altLang="pt-BR" sz="1300" dirty="0"/>
              <a:t> </a:t>
            </a:r>
            <a:r>
              <a:rPr lang="en-GB" altLang="pt-BR" sz="1300" dirty="0" err="1"/>
              <a:t>causados</a:t>
            </a:r>
            <a:r>
              <a:rPr lang="en-GB" altLang="pt-BR" sz="1300" dirty="0"/>
              <a:t> </a:t>
            </a:r>
            <a:r>
              <a:rPr lang="en-GB" altLang="pt-BR" sz="1300" dirty="0" err="1"/>
              <a:t>por</a:t>
            </a:r>
            <a:r>
              <a:rPr lang="en-GB" altLang="pt-BR" sz="1300" dirty="0"/>
              <a:t> </a:t>
            </a:r>
            <a:r>
              <a:rPr lang="en-GB" altLang="pt-BR" sz="1300" dirty="0" err="1"/>
              <a:t>uma</a:t>
            </a:r>
            <a:r>
              <a:rPr lang="en-GB" altLang="pt-BR" sz="1300" dirty="0"/>
              <a:t> </a:t>
            </a:r>
            <a:r>
              <a:rPr lang="en-GB" altLang="pt-BR" sz="1300" dirty="0" err="1"/>
              <a:t>Condição</a:t>
            </a:r>
            <a:r>
              <a:rPr lang="en-GB" altLang="pt-BR" sz="1300" dirty="0"/>
              <a:t> de </a:t>
            </a:r>
            <a:r>
              <a:rPr lang="en-GB" altLang="pt-BR" sz="1300" dirty="0" err="1"/>
              <a:t>Poluição</a:t>
            </a:r>
            <a:r>
              <a:rPr lang="en-GB" altLang="pt-BR" sz="1300" dirty="0"/>
              <a:t> </a:t>
            </a:r>
            <a:r>
              <a:rPr lang="en-GB" altLang="pt-BR" sz="1300" dirty="0" err="1"/>
              <a:t>Ambiental</a:t>
            </a:r>
            <a:r>
              <a:rPr lang="en-GB" altLang="pt-BR" sz="1300" dirty="0"/>
              <a:t> </a:t>
            </a:r>
            <a:r>
              <a:rPr lang="en-GB" altLang="pt-BR" sz="1300" dirty="0" err="1"/>
              <a:t>ocorrida</a:t>
            </a:r>
            <a:r>
              <a:rPr lang="en-GB" altLang="pt-BR" sz="1300" dirty="0"/>
              <a:t> </a:t>
            </a:r>
            <a:r>
              <a:rPr lang="en-GB" altLang="pt-BR" sz="1300" dirty="0" err="1"/>
              <a:t>após</a:t>
            </a:r>
            <a:r>
              <a:rPr lang="en-GB" altLang="pt-BR" sz="1300" dirty="0"/>
              <a:t> </a:t>
            </a:r>
            <a:r>
              <a:rPr lang="en-GB" altLang="pt-BR" sz="1300" dirty="0" err="1"/>
              <a:t>início</a:t>
            </a:r>
            <a:r>
              <a:rPr lang="en-GB" altLang="pt-BR" sz="1300" dirty="0"/>
              <a:t> de </a:t>
            </a:r>
            <a:r>
              <a:rPr lang="en-GB" altLang="pt-BR" sz="1300" dirty="0" err="1"/>
              <a:t>vigência</a:t>
            </a:r>
            <a:r>
              <a:rPr lang="en-GB" altLang="pt-BR" sz="1300" dirty="0"/>
              <a:t> da </a:t>
            </a:r>
            <a:r>
              <a:rPr lang="en-GB" altLang="pt-BR" sz="1300" dirty="0" err="1"/>
              <a:t>Apólice</a:t>
            </a:r>
            <a:r>
              <a:rPr lang="en-GB" altLang="pt-BR" sz="1300" dirty="0"/>
              <a:t>, </a:t>
            </a:r>
            <a:r>
              <a:rPr lang="en-GB" altLang="pt-BR" sz="1300" dirty="0" err="1" smtClean="0"/>
              <a:t>também</a:t>
            </a:r>
            <a:r>
              <a:rPr lang="en-GB" altLang="pt-BR" sz="1300" dirty="0" smtClean="0"/>
              <a:t> </a:t>
            </a:r>
            <a:r>
              <a:rPr lang="en-GB" altLang="pt-BR" sz="1300" dirty="0" err="1" smtClean="0"/>
              <a:t>não</a:t>
            </a:r>
            <a:r>
              <a:rPr lang="en-GB" altLang="pt-BR" sz="1300" dirty="0" smtClean="0"/>
              <a:t> </a:t>
            </a:r>
            <a:r>
              <a:rPr lang="en-GB" altLang="pt-BR" sz="1300" dirty="0" err="1" smtClean="0"/>
              <a:t>estará</a:t>
            </a:r>
            <a:r>
              <a:rPr lang="en-GB" altLang="pt-BR" sz="1300" dirty="0" smtClean="0"/>
              <a:t> </a:t>
            </a:r>
            <a:r>
              <a:rPr lang="en-GB" altLang="pt-BR" sz="1300" dirty="0" err="1"/>
              <a:t>coberto</a:t>
            </a:r>
            <a:r>
              <a:rPr lang="en-GB" altLang="pt-BR" sz="1300" dirty="0" smtClean="0"/>
              <a:t>.</a:t>
            </a:r>
            <a:endParaRPr lang="en-GB" altLang="pt-BR" sz="1300" dirty="0"/>
          </a:p>
        </p:txBody>
      </p:sp>
    </p:spTree>
    <p:extLst>
      <p:ext uri="{BB962C8B-B14F-4D97-AF65-F5344CB8AC3E}">
        <p14:creationId xmlns:p14="http://schemas.microsoft.com/office/powerpoint/2010/main" val="2565327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611560" y="548680"/>
            <a:ext cx="7561262" cy="2879725"/>
          </a:xfrm>
        </p:spPr>
        <p:txBody>
          <a:bodyPr/>
          <a:lstStyle/>
          <a:p>
            <a:r>
              <a:rPr lang="en-GB" sz="6000" dirty="0" smtClean="0"/>
              <a:t>DESAFIO #8</a:t>
            </a:r>
            <a:endParaRPr lang="en-GB" sz="6000" dirty="0"/>
          </a:p>
        </p:txBody>
      </p:sp>
      <p:sp>
        <p:nvSpPr>
          <p:cNvPr id="5" name="Date Placeholder 4"/>
          <p:cNvSpPr>
            <a:spLocks noGrp="1"/>
          </p:cNvSpPr>
          <p:nvPr>
            <p:ph type="dt" sz="half" idx="10"/>
          </p:nvPr>
        </p:nvSpPr>
        <p:spPr/>
        <p:txBody>
          <a:bodyPr/>
          <a:lstStyle/>
          <a:p>
            <a:pPr>
              <a:defRPr/>
            </a:pPr>
            <a:fld id="{F7F9B84B-66F3-4570-A3ED-288542989844}" type="datetime1">
              <a:rPr lang="en-GB" smtClean="0"/>
              <a:t>28/10/2015</a:t>
            </a:fld>
            <a:endParaRPr lang="en-GB"/>
          </a:p>
        </p:txBody>
      </p:sp>
      <p:sp>
        <p:nvSpPr>
          <p:cNvPr id="6" name="Footer Placeholder 5"/>
          <p:cNvSpPr>
            <a:spLocks noGrp="1"/>
          </p:cNvSpPr>
          <p:nvPr>
            <p:ph type="ftr" sz="quarter" idx="11"/>
          </p:nvPr>
        </p:nvSpPr>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2"/>
          </p:nvPr>
        </p:nvSpPr>
        <p:spPr/>
        <p:txBody>
          <a:bodyPr/>
          <a:lstStyle/>
          <a:p>
            <a:pPr>
              <a:defRPr/>
            </a:pPr>
            <a:fld id="{F23F6B99-7D6D-42A6-B137-09A2EBA17D02}" type="slidenum">
              <a:rPr lang="en-GB" smtClean="0"/>
              <a:pPr>
                <a:defRPr/>
              </a:pPr>
              <a:t>41</a:t>
            </a:fld>
            <a:endParaRPr lang="en-GB" dirty="0"/>
          </a:p>
        </p:txBody>
      </p:sp>
    </p:spTree>
    <p:extLst>
      <p:ext uri="{BB962C8B-B14F-4D97-AF65-F5344CB8AC3E}">
        <p14:creationId xmlns:p14="http://schemas.microsoft.com/office/powerpoint/2010/main" val="16904550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err="1" smtClean="0">
                <a:solidFill>
                  <a:srgbClr val="99CC00"/>
                </a:solidFill>
              </a:rPr>
              <a:t>Renovação</a:t>
            </a:r>
            <a:r>
              <a:rPr lang="en-GB" b="1" dirty="0" smtClean="0">
                <a:solidFill>
                  <a:srgbClr val="99CC00"/>
                </a:solidFill>
              </a:rPr>
              <a:t> das </a:t>
            </a:r>
            <a:r>
              <a:rPr lang="en-GB" b="1" dirty="0" err="1" smtClean="0">
                <a:solidFill>
                  <a:srgbClr val="99CC00"/>
                </a:solidFill>
              </a:rPr>
              <a:t>Licenças</a:t>
            </a:r>
            <a:r>
              <a:rPr lang="en-GB" b="1" dirty="0" smtClean="0">
                <a:solidFill>
                  <a:srgbClr val="99CC00"/>
                </a:solidFill>
              </a:rPr>
              <a:t> </a:t>
            </a:r>
            <a:r>
              <a:rPr lang="en-GB" b="1" dirty="0" err="1" smtClean="0">
                <a:solidFill>
                  <a:srgbClr val="99CC00"/>
                </a:solidFill>
              </a:rPr>
              <a:t>Ambientais</a:t>
            </a:r>
            <a:endParaRPr lang="en-GB" b="1" dirty="0"/>
          </a:p>
        </p:txBody>
      </p:sp>
      <p:sp>
        <p:nvSpPr>
          <p:cNvPr id="5" name="Date Placeholder 4"/>
          <p:cNvSpPr>
            <a:spLocks noGrp="1"/>
          </p:cNvSpPr>
          <p:nvPr>
            <p:ph type="dt" sz="half" idx="10"/>
          </p:nvPr>
        </p:nvSpPr>
        <p:spPr>
          <a:xfrm>
            <a:off x="1691977" y="6400801"/>
            <a:ext cx="1439863" cy="124544"/>
          </a:xfrm>
        </p:spPr>
        <p:txBody>
          <a:bodyPr/>
          <a:lstStyle/>
          <a:p>
            <a:pPr>
              <a:defRPr/>
            </a:pPr>
            <a:fld id="{F7F9B84B-66F3-4570-A3ED-288542989844}" type="datetime1">
              <a:rPr lang="en-GB" smtClean="0"/>
              <a:t>28/10/2015</a:t>
            </a:fld>
            <a:endParaRPr lang="en-GB"/>
          </a:p>
        </p:txBody>
      </p:sp>
      <p:sp>
        <p:nvSpPr>
          <p:cNvPr id="6" name="Footer Placeholder 5"/>
          <p:cNvSpPr>
            <a:spLocks noGrp="1"/>
          </p:cNvSpPr>
          <p:nvPr>
            <p:ph type="ftr" sz="quarter" idx="11"/>
          </p:nvPr>
        </p:nvSpPr>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2"/>
          </p:nvPr>
        </p:nvSpPr>
        <p:spPr/>
        <p:txBody>
          <a:bodyPr/>
          <a:lstStyle/>
          <a:p>
            <a:pPr>
              <a:defRPr/>
            </a:pPr>
            <a:fld id="{F23F6B99-7D6D-42A6-B137-09A2EBA17D02}" type="slidenum">
              <a:rPr lang="en-GB" smtClean="0"/>
              <a:pPr>
                <a:defRPr/>
              </a:pPr>
              <a:t>42</a:t>
            </a:fld>
            <a:endParaRPr lang="en-GB" dirty="0"/>
          </a:p>
        </p:txBody>
      </p:sp>
      <p:pic>
        <p:nvPicPr>
          <p:cNvPr id="3" name="Imagem 2"/>
          <p:cNvPicPr>
            <a:picLocks noChangeAspect="1"/>
          </p:cNvPicPr>
          <p:nvPr/>
        </p:nvPicPr>
        <p:blipFill rotWithShape="1">
          <a:blip r:embed="rId3"/>
          <a:srcRect l="9599" t="20470" r="32290" b="8656"/>
          <a:stretch/>
        </p:blipFill>
        <p:spPr>
          <a:xfrm>
            <a:off x="560416" y="1475750"/>
            <a:ext cx="6552728" cy="4493299"/>
          </a:xfrm>
          <a:prstGeom prst="rect">
            <a:avLst/>
          </a:prstGeom>
          <a:effectLst>
            <a:outerShdw blurRad="50800" dist="38100" dir="5400000" algn="t" rotWithShape="0">
              <a:prstClr val="black">
                <a:alpha val="40000"/>
              </a:prstClr>
            </a:outerShdw>
          </a:effectLst>
        </p:spPr>
      </p:pic>
      <p:sp>
        <p:nvSpPr>
          <p:cNvPr id="4" name="Retângulo 3"/>
          <p:cNvSpPr/>
          <p:nvPr/>
        </p:nvSpPr>
        <p:spPr>
          <a:xfrm>
            <a:off x="6516216" y="1772816"/>
            <a:ext cx="59692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4860032" y="3140968"/>
            <a:ext cx="1872208" cy="282808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10" name="CaixaDeTexto 9"/>
          <p:cNvSpPr txBox="1"/>
          <p:nvPr/>
        </p:nvSpPr>
        <p:spPr>
          <a:xfrm>
            <a:off x="7236296" y="3563431"/>
            <a:ext cx="1656184" cy="2169825"/>
          </a:xfrm>
          <a:prstGeom prst="rect">
            <a:avLst/>
          </a:prstGeom>
          <a:noFill/>
        </p:spPr>
        <p:txBody>
          <a:bodyPr wrap="square" rtlCol="0">
            <a:spAutoFit/>
          </a:bodyPr>
          <a:lstStyle/>
          <a:p>
            <a:r>
              <a:rPr lang="pt-BR" sz="1500" b="1" dirty="0" smtClean="0">
                <a:solidFill>
                  <a:srgbClr val="FF0000"/>
                </a:solidFill>
              </a:rPr>
              <a:t>Remediação:</a:t>
            </a:r>
            <a:r>
              <a:rPr lang="pt-BR" sz="1500" dirty="0" smtClean="0">
                <a:solidFill>
                  <a:srgbClr val="FF0000"/>
                </a:solidFill>
              </a:rPr>
              <a:t> Custos altíssimos – tecnologia importada</a:t>
            </a:r>
          </a:p>
          <a:p>
            <a:endParaRPr lang="pt-BR" sz="1500" dirty="0">
              <a:solidFill>
                <a:srgbClr val="FF0000"/>
              </a:solidFill>
            </a:endParaRPr>
          </a:p>
          <a:p>
            <a:r>
              <a:rPr lang="pt-BR" sz="1500" b="1" dirty="0" smtClean="0">
                <a:solidFill>
                  <a:srgbClr val="FF0000"/>
                </a:solidFill>
              </a:rPr>
              <a:t>Monitoramento:</a:t>
            </a:r>
          </a:p>
          <a:p>
            <a:r>
              <a:rPr lang="pt-BR" sz="1500" dirty="0" err="1" smtClean="0">
                <a:solidFill>
                  <a:srgbClr val="FF0000"/>
                </a:solidFill>
              </a:rPr>
              <a:t>Long</a:t>
            </a:r>
            <a:r>
              <a:rPr lang="pt-BR" sz="1500" dirty="0" smtClean="0">
                <a:solidFill>
                  <a:srgbClr val="FF0000"/>
                </a:solidFill>
              </a:rPr>
              <a:t> </a:t>
            </a:r>
            <a:r>
              <a:rPr lang="pt-BR" sz="1500" dirty="0" err="1" smtClean="0">
                <a:solidFill>
                  <a:srgbClr val="FF0000"/>
                </a:solidFill>
              </a:rPr>
              <a:t>tail</a:t>
            </a:r>
            <a:r>
              <a:rPr lang="pt-BR" sz="1500" dirty="0" smtClean="0">
                <a:solidFill>
                  <a:srgbClr val="FF0000"/>
                </a:solidFill>
              </a:rPr>
              <a:t> – pode levar anos</a:t>
            </a:r>
            <a:endParaRPr lang="pt-BR" sz="1500" dirty="0">
              <a:solidFill>
                <a:srgbClr val="FF0000"/>
              </a:solidFill>
            </a:endParaRPr>
          </a:p>
        </p:txBody>
      </p:sp>
    </p:spTree>
    <p:extLst>
      <p:ext uri="{BB962C8B-B14F-4D97-AF65-F5344CB8AC3E}">
        <p14:creationId xmlns:p14="http://schemas.microsoft.com/office/powerpoint/2010/main" val="38706672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611560" y="548680"/>
            <a:ext cx="7561262" cy="2879725"/>
          </a:xfrm>
        </p:spPr>
        <p:txBody>
          <a:bodyPr/>
          <a:lstStyle/>
          <a:p>
            <a:r>
              <a:rPr lang="en-GB" sz="6000" dirty="0" smtClean="0"/>
              <a:t>DESAFIO #9</a:t>
            </a:r>
            <a:endParaRPr lang="en-GB" sz="6000" dirty="0"/>
          </a:p>
        </p:txBody>
      </p:sp>
      <p:sp>
        <p:nvSpPr>
          <p:cNvPr id="5" name="Date Placeholder 4"/>
          <p:cNvSpPr>
            <a:spLocks noGrp="1"/>
          </p:cNvSpPr>
          <p:nvPr>
            <p:ph type="dt" sz="half" idx="10"/>
          </p:nvPr>
        </p:nvSpPr>
        <p:spPr/>
        <p:txBody>
          <a:bodyPr/>
          <a:lstStyle/>
          <a:p>
            <a:pPr>
              <a:defRPr/>
            </a:pPr>
            <a:fld id="{F7F9B84B-66F3-4570-A3ED-288542989844}" type="datetime1">
              <a:rPr lang="en-GB" smtClean="0"/>
              <a:t>28/10/2015</a:t>
            </a:fld>
            <a:endParaRPr lang="en-GB"/>
          </a:p>
        </p:txBody>
      </p:sp>
      <p:sp>
        <p:nvSpPr>
          <p:cNvPr id="6" name="Footer Placeholder 5"/>
          <p:cNvSpPr>
            <a:spLocks noGrp="1"/>
          </p:cNvSpPr>
          <p:nvPr>
            <p:ph type="ftr" sz="quarter" idx="11"/>
          </p:nvPr>
        </p:nvSpPr>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2"/>
          </p:nvPr>
        </p:nvSpPr>
        <p:spPr/>
        <p:txBody>
          <a:bodyPr/>
          <a:lstStyle/>
          <a:p>
            <a:pPr>
              <a:defRPr/>
            </a:pPr>
            <a:fld id="{F23F6B99-7D6D-42A6-B137-09A2EBA17D02}" type="slidenum">
              <a:rPr lang="en-GB" smtClean="0"/>
              <a:pPr>
                <a:defRPr/>
              </a:pPr>
              <a:t>43</a:t>
            </a:fld>
            <a:endParaRPr lang="en-GB" dirty="0"/>
          </a:p>
        </p:txBody>
      </p:sp>
    </p:spTree>
    <p:extLst>
      <p:ext uri="{BB962C8B-B14F-4D97-AF65-F5344CB8AC3E}">
        <p14:creationId xmlns:p14="http://schemas.microsoft.com/office/powerpoint/2010/main" val="35734434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GB" b="1" dirty="0" smtClean="0">
                <a:solidFill>
                  <a:srgbClr val="99CC00"/>
                </a:solidFill>
              </a:rPr>
              <a:t>ISE – 2014/2015</a:t>
            </a:r>
            <a:endParaRPr lang="en-GB" b="1" dirty="0">
              <a:solidFill>
                <a:srgbClr val="99CC00"/>
              </a:solidFill>
            </a:endParaRPr>
          </a:p>
        </p:txBody>
      </p:sp>
      <p:sp>
        <p:nvSpPr>
          <p:cNvPr id="3" name="Date Placeholder 2"/>
          <p:cNvSpPr>
            <a:spLocks noGrp="1"/>
          </p:cNvSpPr>
          <p:nvPr>
            <p:ph type="dt" sz="half" idx="10"/>
          </p:nvPr>
        </p:nvSpPr>
        <p:spPr/>
        <p:txBody>
          <a:bodyPr/>
          <a:lstStyle/>
          <a:p>
            <a:pPr>
              <a:defRPr/>
            </a:pPr>
            <a:fld id="{850D1469-D462-4CCE-8D39-CC781BF43BC1}" type="datetime1">
              <a:rPr lang="en-GB" smtClean="0"/>
              <a:t>28/10/2015</a:t>
            </a:fld>
            <a:endParaRPr lang="en-GB" dirty="0"/>
          </a:p>
        </p:txBody>
      </p:sp>
      <p:sp>
        <p:nvSpPr>
          <p:cNvPr id="4" name="Footer Placeholder 3"/>
          <p:cNvSpPr>
            <a:spLocks noGrp="1"/>
          </p:cNvSpPr>
          <p:nvPr>
            <p:ph type="ftr" sz="quarter" idx="11"/>
          </p:nvPr>
        </p:nvSpPr>
        <p:spPr/>
        <p:txBody>
          <a:bodyPr/>
          <a:lstStyle/>
          <a:p>
            <a:pPr>
              <a:defRPr/>
            </a:pPr>
            <a:r>
              <a:rPr lang="en-GB" dirty="0" smtClean="0"/>
              <a:t>Welcome to ACE in BRAZIL</a:t>
            </a:r>
            <a:endParaRPr lang="en-GB" dirty="0"/>
          </a:p>
        </p:txBody>
      </p:sp>
      <p:sp>
        <p:nvSpPr>
          <p:cNvPr id="5" name="Slide Number Placeholder 4"/>
          <p:cNvSpPr>
            <a:spLocks noGrp="1"/>
          </p:cNvSpPr>
          <p:nvPr>
            <p:ph type="sldNum" sz="quarter" idx="12"/>
          </p:nvPr>
        </p:nvSpPr>
        <p:spPr/>
        <p:txBody>
          <a:bodyPr/>
          <a:lstStyle/>
          <a:p>
            <a:pPr>
              <a:defRPr/>
            </a:pPr>
            <a:fld id="{BD93C34A-DCE7-401A-983A-CB4B3F33792F}" type="slidenum">
              <a:rPr lang="en-GB" smtClean="0"/>
              <a:pPr>
                <a:defRPr/>
              </a:pPr>
              <a:t>44</a:t>
            </a:fld>
            <a:endParaRPr lang="en-GB"/>
          </a:p>
        </p:txBody>
      </p:sp>
      <p:pic>
        <p:nvPicPr>
          <p:cNvPr id="8" name="Imagem 7"/>
          <p:cNvPicPr>
            <a:picLocks noChangeAspect="1"/>
          </p:cNvPicPr>
          <p:nvPr/>
        </p:nvPicPr>
        <p:blipFill rotWithShape="1">
          <a:blip r:embed="rId3"/>
          <a:srcRect l="14870" t="11363" r="15151" b="11536"/>
          <a:stretch/>
        </p:blipFill>
        <p:spPr>
          <a:xfrm>
            <a:off x="611560" y="1204209"/>
            <a:ext cx="7888709" cy="4889087"/>
          </a:xfrm>
          <a:prstGeom prst="rect">
            <a:avLst/>
          </a:prstGeom>
        </p:spPr>
      </p:pic>
      <p:cxnSp>
        <p:nvCxnSpPr>
          <p:cNvPr id="12" name="Conector reto 11"/>
          <p:cNvCxnSpPr/>
          <p:nvPr/>
        </p:nvCxnSpPr>
        <p:spPr>
          <a:xfrm>
            <a:off x="1187624" y="3356992"/>
            <a:ext cx="237626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a:xfrm>
            <a:off x="1835696" y="3509392"/>
            <a:ext cx="18805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a:off x="5580112" y="3509392"/>
            <a:ext cx="23846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805939" y="3665984"/>
            <a:ext cx="484618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ector reto 24"/>
          <p:cNvCxnSpPr/>
          <p:nvPr/>
        </p:nvCxnSpPr>
        <p:spPr>
          <a:xfrm>
            <a:off x="1340024" y="3509392"/>
            <a:ext cx="237626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to 25"/>
          <p:cNvCxnSpPr/>
          <p:nvPr/>
        </p:nvCxnSpPr>
        <p:spPr>
          <a:xfrm>
            <a:off x="1635273" y="4725144"/>
            <a:ext cx="237626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215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GB" b="1" dirty="0" smtClean="0">
                <a:solidFill>
                  <a:srgbClr val="99CC00"/>
                </a:solidFill>
              </a:rPr>
              <a:t>ISE – 2015/2016 – Nova </a:t>
            </a:r>
            <a:r>
              <a:rPr lang="en-GB" b="1" dirty="0" err="1" smtClean="0">
                <a:solidFill>
                  <a:srgbClr val="99CC00"/>
                </a:solidFill>
              </a:rPr>
              <a:t>Versão</a:t>
            </a:r>
            <a:endParaRPr lang="en-GB" b="1" dirty="0">
              <a:solidFill>
                <a:srgbClr val="99CC00"/>
              </a:solidFill>
            </a:endParaRPr>
          </a:p>
        </p:txBody>
      </p:sp>
      <p:sp>
        <p:nvSpPr>
          <p:cNvPr id="3" name="Date Placeholder 2"/>
          <p:cNvSpPr>
            <a:spLocks noGrp="1"/>
          </p:cNvSpPr>
          <p:nvPr>
            <p:ph type="dt" sz="half" idx="10"/>
          </p:nvPr>
        </p:nvSpPr>
        <p:spPr/>
        <p:txBody>
          <a:bodyPr/>
          <a:lstStyle/>
          <a:p>
            <a:pPr>
              <a:defRPr/>
            </a:pPr>
            <a:fld id="{850D1469-D462-4CCE-8D39-CC781BF43BC1}" type="datetime1">
              <a:rPr lang="en-GB" smtClean="0"/>
              <a:t>28/10/2015</a:t>
            </a:fld>
            <a:endParaRPr lang="en-GB" dirty="0"/>
          </a:p>
        </p:txBody>
      </p:sp>
      <p:sp>
        <p:nvSpPr>
          <p:cNvPr id="4" name="Footer Placeholder 3"/>
          <p:cNvSpPr>
            <a:spLocks noGrp="1"/>
          </p:cNvSpPr>
          <p:nvPr>
            <p:ph type="ftr" sz="quarter" idx="11"/>
          </p:nvPr>
        </p:nvSpPr>
        <p:spPr/>
        <p:txBody>
          <a:bodyPr/>
          <a:lstStyle/>
          <a:p>
            <a:pPr>
              <a:defRPr/>
            </a:pPr>
            <a:r>
              <a:rPr lang="en-GB" dirty="0" smtClean="0"/>
              <a:t>Welcome to ACE in BRAZIL</a:t>
            </a:r>
            <a:endParaRPr lang="en-GB" dirty="0"/>
          </a:p>
        </p:txBody>
      </p:sp>
      <p:sp>
        <p:nvSpPr>
          <p:cNvPr id="5" name="Slide Number Placeholder 4"/>
          <p:cNvSpPr>
            <a:spLocks noGrp="1"/>
          </p:cNvSpPr>
          <p:nvPr>
            <p:ph type="sldNum" sz="quarter" idx="12"/>
          </p:nvPr>
        </p:nvSpPr>
        <p:spPr/>
        <p:txBody>
          <a:bodyPr/>
          <a:lstStyle/>
          <a:p>
            <a:pPr>
              <a:defRPr/>
            </a:pPr>
            <a:fld id="{BD93C34A-DCE7-401A-983A-CB4B3F33792F}" type="slidenum">
              <a:rPr lang="en-GB" smtClean="0"/>
              <a:pPr>
                <a:defRPr/>
              </a:pPr>
              <a:t>45</a:t>
            </a:fld>
            <a:endParaRPr lang="en-GB"/>
          </a:p>
        </p:txBody>
      </p:sp>
      <p:sp>
        <p:nvSpPr>
          <p:cNvPr id="2" name="Retângulo 1"/>
          <p:cNvSpPr/>
          <p:nvPr/>
        </p:nvSpPr>
        <p:spPr>
          <a:xfrm>
            <a:off x="611560" y="1412776"/>
            <a:ext cx="7992888" cy="830997"/>
          </a:xfrm>
          <a:prstGeom prst="rect">
            <a:avLst/>
          </a:prstGeom>
        </p:spPr>
        <p:txBody>
          <a:bodyPr wrap="square">
            <a:spAutoFit/>
          </a:bodyPr>
          <a:lstStyle/>
          <a:p>
            <a:r>
              <a:rPr lang="pt-BR" sz="1200" b="1" dirty="0"/>
              <a:t>INDICADOR 11. SEGURO AMBIENTAL </a:t>
            </a:r>
            <a:endParaRPr lang="pt-BR" sz="1200" dirty="0"/>
          </a:p>
          <a:p>
            <a:endParaRPr lang="pt-BR" sz="1200" b="1" dirty="0" smtClean="0"/>
          </a:p>
          <a:p>
            <a:r>
              <a:rPr lang="pt-BR" sz="1200" b="1" dirty="0" smtClean="0"/>
              <a:t>AMB-A32</a:t>
            </a:r>
            <a:r>
              <a:rPr lang="pt-BR" sz="1200" b="1" dirty="0"/>
              <a:t>. </a:t>
            </a:r>
            <a:r>
              <a:rPr lang="pt-BR" sz="1200" dirty="0"/>
              <a:t>Indique a situação da companhia possui em relação às coberturas de seguro para degradação ambiental decorrente de acidentes em contratadas para suas instalações e operações?: </a:t>
            </a:r>
          </a:p>
        </p:txBody>
      </p:sp>
      <p:sp>
        <p:nvSpPr>
          <p:cNvPr id="6" name="Retângulo 5"/>
          <p:cNvSpPr/>
          <p:nvPr/>
        </p:nvSpPr>
        <p:spPr>
          <a:xfrm>
            <a:off x="611560" y="2348880"/>
            <a:ext cx="7992888" cy="1015663"/>
          </a:xfrm>
          <a:prstGeom prst="rect">
            <a:avLst/>
          </a:prstGeom>
        </p:spPr>
        <p:txBody>
          <a:bodyPr wrap="square">
            <a:spAutoFit/>
          </a:bodyPr>
          <a:lstStyle/>
          <a:p>
            <a:r>
              <a:rPr lang="pt-BR" sz="1200" dirty="0" smtClean="0"/>
              <a:t>(</a:t>
            </a:r>
            <a:r>
              <a:rPr lang="pt-BR" sz="1200" b="1" dirty="0"/>
              <a:t>A</a:t>
            </a:r>
            <a:r>
              <a:rPr lang="pt-BR" sz="1200" dirty="0"/>
              <a:t>) 	Não possui seguro ambiental 	</a:t>
            </a:r>
          </a:p>
          <a:p>
            <a:r>
              <a:rPr lang="pt-BR" sz="1200" dirty="0"/>
              <a:t>(</a:t>
            </a:r>
            <a:r>
              <a:rPr lang="pt-BR" sz="1200" b="1" dirty="0"/>
              <a:t>B</a:t>
            </a:r>
            <a:r>
              <a:rPr lang="pt-BR" sz="1200" dirty="0"/>
              <a:t>) 	Possui seguro ambiental, com cobertura de perdas e danos corporais causados a terceiros 	</a:t>
            </a:r>
          </a:p>
          <a:p>
            <a:r>
              <a:rPr lang="pt-BR" sz="1200" dirty="0"/>
              <a:t>(</a:t>
            </a:r>
            <a:r>
              <a:rPr lang="pt-BR" sz="1200" b="1" dirty="0"/>
              <a:t>C</a:t>
            </a:r>
            <a:r>
              <a:rPr lang="pt-BR" sz="1200" dirty="0"/>
              <a:t>) 	Possui seguro ambiental, com cobertura de perdas e danos materiais causados a terceiros 	</a:t>
            </a:r>
          </a:p>
          <a:p>
            <a:r>
              <a:rPr lang="pt-BR" sz="1200" dirty="0"/>
              <a:t>(</a:t>
            </a:r>
            <a:r>
              <a:rPr lang="pt-BR" sz="1200" b="1" dirty="0"/>
              <a:t>D</a:t>
            </a:r>
            <a:r>
              <a:rPr lang="pt-BR" sz="1200" dirty="0"/>
              <a:t>) 	Possui seguro ambiental, com cobertura de custos de limpeza e contenção 	</a:t>
            </a:r>
          </a:p>
          <a:p>
            <a:r>
              <a:rPr lang="pt-BR" sz="1200" dirty="0"/>
              <a:t>(</a:t>
            </a:r>
            <a:r>
              <a:rPr lang="pt-BR" sz="1200" b="1" dirty="0"/>
              <a:t>E</a:t>
            </a:r>
            <a:r>
              <a:rPr lang="pt-BR" sz="1200" dirty="0"/>
              <a:t>) 	Possui seguro ambiental, com cobertura de </a:t>
            </a:r>
            <a:r>
              <a:rPr lang="pt-BR" sz="1200" u="sng" dirty="0">
                <a:solidFill>
                  <a:srgbClr val="FF0000"/>
                </a:solidFill>
              </a:rPr>
              <a:t>lucros cessantes do segurado </a:t>
            </a:r>
            <a:r>
              <a:rPr lang="pt-BR" sz="1200" dirty="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429000"/>
            <a:ext cx="6448003" cy="1212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aixaDeTexto 8"/>
          <p:cNvSpPr txBox="1"/>
          <p:nvPr/>
        </p:nvSpPr>
        <p:spPr>
          <a:xfrm>
            <a:off x="2051720" y="5157191"/>
            <a:ext cx="1800200" cy="646331"/>
          </a:xfrm>
          <a:prstGeom prst="rect">
            <a:avLst/>
          </a:prstGeom>
          <a:noFill/>
        </p:spPr>
        <p:txBody>
          <a:bodyPr wrap="square" rtlCol="0">
            <a:spAutoFit/>
          </a:bodyPr>
          <a:lstStyle/>
          <a:p>
            <a:r>
              <a:rPr lang="pt-BR" b="1" dirty="0" smtClean="0">
                <a:solidFill>
                  <a:srgbClr val="99CC00"/>
                </a:solidFill>
              </a:rPr>
              <a:t>SEGURO AMBIENTAL</a:t>
            </a:r>
            <a:endParaRPr lang="pt-BR" b="1" dirty="0">
              <a:solidFill>
                <a:srgbClr val="99CC00"/>
              </a:solidFill>
            </a:endParaRPr>
          </a:p>
        </p:txBody>
      </p:sp>
      <p:sp>
        <p:nvSpPr>
          <p:cNvPr id="18" name="Triângulo isósceles 17"/>
          <p:cNvSpPr/>
          <p:nvPr/>
        </p:nvSpPr>
        <p:spPr>
          <a:xfrm rot="5400000">
            <a:off x="3906071" y="4959025"/>
            <a:ext cx="287742" cy="396044"/>
          </a:xfrm>
          <a:prstGeom prst="triangle">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p:cNvSpPr txBox="1"/>
          <p:nvPr/>
        </p:nvSpPr>
        <p:spPr>
          <a:xfrm>
            <a:off x="4572000" y="5018692"/>
            <a:ext cx="2016224" cy="923330"/>
          </a:xfrm>
          <a:prstGeom prst="rect">
            <a:avLst/>
          </a:prstGeom>
          <a:noFill/>
        </p:spPr>
        <p:txBody>
          <a:bodyPr wrap="square" rtlCol="0">
            <a:spAutoFit/>
          </a:bodyPr>
          <a:lstStyle/>
          <a:p>
            <a:r>
              <a:rPr lang="pt-BR" b="1" dirty="0" smtClean="0">
                <a:solidFill>
                  <a:srgbClr val="99CC00"/>
                </a:solidFill>
              </a:rPr>
              <a:t>MELHOR AVALIAÇÃO RANKING ‘ISE’</a:t>
            </a:r>
            <a:endParaRPr lang="pt-BR" b="1" dirty="0">
              <a:solidFill>
                <a:srgbClr val="99CC00"/>
              </a:solidFill>
            </a:endParaRPr>
          </a:p>
        </p:txBody>
      </p:sp>
      <p:sp>
        <p:nvSpPr>
          <p:cNvPr id="12" name="Triângulo isósceles 11"/>
          <p:cNvSpPr/>
          <p:nvPr/>
        </p:nvSpPr>
        <p:spPr>
          <a:xfrm rot="16200000">
            <a:off x="3906551" y="5456776"/>
            <a:ext cx="322784" cy="432046"/>
          </a:xfrm>
          <a:prstGeom prst="triangle">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654768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GB" b="1" dirty="0" err="1">
                <a:solidFill>
                  <a:srgbClr val="99CC00"/>
                </a:solidFill>
              </a:rPr>
              <a:t>F</a:t>
            </a:r>
            <a:r>
              <a:rPr lang="en-GB" b="1" dirty="0" err="1" smtClean="0">
                <a:solidFill>
                  <a:srgbClr val="99CC00"/>
                </a:solidFill>
              </a:rPr>
              <a:t>erramentas</a:t>
            </a:r>
            <a:r>
              <a:rPr lang="en-GB" b="1" dirty="0" smtClean="0">
                <a:solidFill>
                  <a:srgbClr val="99CC00"/>
                </a:solidFill>
              </a:rPr>
              <a:t> de </a:t>
            </a:r>
            <a:r>
              <a:rPr lang="en-GB" b="1" dirty="0" err="1" smtClean="0">
                <a:solidFill>
                  <a:srgbClr val="99CC00"/>
                </a:solidFill>
              </a:rPr>
              <a:t>Gestão</a:t>
            </a:r>
            <a:r>
              <a:rPr lang="en-GB" b="1" dirty="0" smtClean="0">
                <a:solidFill>
                  <a:srgbClr val="99CC00"/>
                </a:solidFill>
              </a:rPr>
              <a:t> de </a:t>
            </a:r>
            <a:r>
              <a:rPr lang="en-GB" b="1" dirty="0" err="1" smtClean="0">
                <a:solidFill>
                  <a:srgbClr val="99CC00"/>
                </a:solidFill>
              </a:rPr>
              <a:t>Risco</a:t>
            </a:r>
            <a:r>
              <a:rPr lang="en-GB" b="1" dirty="0" smtClean="0">
                <a:solidFill>
                  <a:srgbClr val="99CC00"/>
                </a:solidFill>
              </a:rPr>
              <a:t> </a:t>
            </a:r>
            <a:endParaRPr lang="en-GB" b="1" dirty="0">
              <a:solidFill>
                <a:srgbClr val="99CC00"/>
              </a:solidFill>
            </a:endParaRPr>
          </a:p>
        </p:txBody>
      </p:sp>
      <p:sp>
        <p:nvSpPr>
          <p:cNvPr id="3" name="Date Placeholder 2"/>
          <p:cNvSpPr>
            <a:spLocks noGrp="1"/>
          </p:cNvSpPr>
          <p:nvPr>
            <p:ph type="dt" sz="half" idx="10"/>
          </p:nvPr>
        </p:nvSpPr>
        <p:spPr/>
        <p:txBody>
          <a:bodyPr/>
          <a:lstStyle/>
          <a:p>
            <a:pPr>
              <a:defRPr/>
            </a:pPr>
            <a:fld id="{850D1469-D462-4CCE-8D39-CC781BF43BC1}" type="datetime1">
              <a:rPr lang="en-GB" smtClean="0"/>
              <a:t>28/10/2015</a:t>
            </a:fld>
            <a:endParaRPr lang="en-GB" dirty="0"/>
          </a:p>
        </p:txBody>
      </p:sp>
      <p:sp>
        <p:nvSpPr>
          <p:cNvPr id="4" name="Footer Placeholder 3"/>
          <p:cNvSpPr>
            <a:spLocks noGrp="1"/>
          </p:cNvSpPr>
          <p:nvPr>
            <p:ph type="ftr" sz="quarter" idx="11"/>
          </p:nvPr>
        </p:nvSpPr>
        <p:spPr/>
        <p:txBody>
          <a:bodyPr/>
          <a:lstStyle/>
          <a:p>
            <a:pPr>
              <a:defRPr/>
            </a:pPr>
            <a:r>
              <a:rPr lang="en-GB" dirty="0" smtClean="0"/>
              <a:t>Welcome to ACE in BRAZIL</a:t>
            </a:r>
            <a:endParaRPr lang="en-GB" dirty="0"/>
          </a:p>
        </p:txBody>
      </p:sp>
      <p:sp>
        <p:nvSpPr>
          <p:cNvPr id="5" name="Slide Number Placeholder 4"/>
          <p:cNvSpPr>
            <a:spLocks noGrp="1"/>
          </p:cNvSpPr>
          <p:nvPr>
            <p:ph type="sldNum" sz="quarter" idx="12"/>
          </p:nvPr>
        </p:nvSpPr>
        <p:spPr/>
        <p:txBody>
          <a:bodyPr/>
          <a:lstStyle/>
          <a:p>
            <a:pPr>
              <a:defRPr/>
            </a:pPr>
            <a:fld id="{BD93C34A-DCE7-401A-983A-CB4B3F33792F}" type="slidenum">
              <a:rPr lang="en-GB" smtClean="0"/>
              <a:pPr>
                <a:defRPr/>
              </a:pPr>
              <a:t>46</a:t>
            </a:fld>
            <a:endParaRPr lang="en-GB"/>
          </a:p>
        </p:txBody>
      </p:sp>
      <p:pic>
        <p:nvPicPr>
          <p:cNvPr id="2050" name="Picture 2" descr="ISO14001-t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9" y="1412776"/>
            <a:ext cx="3240360" cy="140645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http://vanzolini.org.br/imagens/not_598_20131216113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9338" y="1412776"/>
            <a:ext cx="1969620" cy="1953206"/>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4" name="Picture 6" descr="Poets House is LEED Certifi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200" y="3212976"/>
            <a:ext cx="2016224" cy="201622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8" name="Picture 10" descr="Life Cycle Assessment allows scientists to take a “snapshot” of the entire life cycle of a product to systematically assess the impact of each ste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5677" y="3854890"/>
            <a:ext cx="1643281" cy="147642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60" name="Picture 12" descr="Rodobel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9981" y="3324320"/>
            <a:ext cx="2105025" cy="1524001"/>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1079662" y="5489343"/>
            <a:ext cx="2052178" cy="923330"/>
          </a:xfrm>
          <a:prstGeom prst="rect">
            <a:avLst/>
          </a:prstGeom>
          <a:noFill/>
        </p:spPr>
        <p:txBody>
          <a:bodyPr wrap="square" rtlCol="0">
            <a:spAutoFit/>
          </a:bodyPr>
          <a:lstStyle/>
          <a:p>
            <a:r>
              <a:rPr lang="pt-BR" b="1" dirty="0" smtClean="0">
                <a:solidFill>
                  <a:srgbClr val="99CC00"/>
                </a:solidFill>
              </a:rPr>
              <a:t>FERRAMENTAS DE GESTÃO DE RISCO</a:t>
            </a:r>
            <a:endParaRPr lang="pt-BR" b="1" dirty="0">
              <a:solidFill>
                <a:srgbClr val="99CC00"/>
              </a:solidFill>
            </a:endParaRPr>
          </a:p>
        </p:txBody>
      </p:sp>
      <p:sp>
        <p:nvSpPr>
          <p:cNvPr id="13" name="Triângulo isósceles 12"/>
          <p:cNvSpPr/>
          <p:nvPr/>
        </p:nvSpPr>
        <p:spPr>
          <a:xfrm rot="5400000">
            <a:off x="3618039" y="5751113"/>
            <a:ext cx="287742" cy="396044"/>
          </a:xfrm>
          <a:prstGeom prst="triangle">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p:cNvSpPr txBox="1"/>
          <p:nvPr/>
        </p:nvSpPr>
        <p:spPr>
          <a:xfrm>
            <a:off x="4247914" y="5489343"/>
            <a:ext cx="3801044" cy="923330"/>
          </a:xfrm>
          <a:prstGeom prst="rect">
            <a:avLst/>
          </a:prstGeom>
          <a:noFill/>
        </p:spPr>
        <p:txBody>
          <a:bodyPr wrap="square" rtlCol="0">
            <a:spAutoFit/>
          </a:bodyPr>
          <a:lstStyle/>
          <a:p>
            <a:r>
              <a:rPr lang="pt-BR" b="1" dirty="0" smtClean="0">
                <a:solidFill>
                  <a:srgbClr val="99CC00"/>
                </a:solidFill>
              </a:rPr>
              <a:t>FACILITAR ACEITAÇÃO DO RISCO E CONDIÇÃO ESPECIAL NO PREÇO</a:t>
            </a:r>
            <a:endParaRPr lang="pt-BR" b="1" dirty="0">
              <a:solidFill>
                <a:srgbClr val="99CC00"/>
              </a:solidFill>
            </a:endParaRPr>
          </a:p>
        </p:txBody>
      </p:sp>
    </p:spTree>
    <p:extLst>
      <p:ext uri="{BB962C8B-B14F-4D97-AF65-F5344CB8AC3E}">
        <p14:creationId xmlns:p14="http://schemas.microsoft.com/office/powerpoint/2010/main" val="38964448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611560" y="332656"/>
            <a:ext cx="7561262" cy="2879725"/>
          </a:xfrm>
        </p:spPr>
        <p:txBody>
          <a:bodyPr/>
          <a:lstStyle/>
          <a:p>
            <a:r>
              <a:rPr lang="en-GB" sz="6000" dirty="0" smtClean="0"/>
              <a:t>DESAFIO #10</a:t>
            </a:r>
            <a:endParaRPr lang="en-GB" sz="6000" dirty="0"/>
          </a:p>
        </p:txBody>
      </p:sp>
      <p:sp>
        <p:nvSpPr>
          <p:cNvPr id="5" name="Date Placeholder 4"/>
          <p:cNvSpPr>
            <a:spLocks noGrp="1"/>
          </p:cNvSpPr>
          <p:nvPr>
            <p:ph type="dt" sz="half" idx="10"/>
          </p:nvPr>
        </p:nvSpPr>
        <p:spPr/>
        <p:txBody>
          <a:bodyPr/>
          <a:lstStyle/>
          <a:p>
            <a:pPr>
              <a:defRPr/>
            </a:pPr>
            <a:fld id="{F7F9B84B-66F3-4570-A3ED-288542989844}" type="datetime1">
              <a:rPr lang="en-GB" smtClean="0"/>
              <a:t>28/10/2015</a:t>
            </a:fld>
            <a:endParaRPr lang="en-GB"/>
          </a:p>
        </p:txBody>
      </p:sp>
      <p:sp>
        <p:nvSpPr>
          <p:cNvPr id="6" name="Footer Placeholder 5"/>
          <p:cNvSpPr>
            <a:spLocks noGrp="1"/>
          </p:cNvSpPr>
          <p:nvPr>
            <p:ph type="ftr" sz="quarter" idx="11"/>
          </p:nvPr>
        </p:nvSpPr>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2"/>
          </p:nvPr>
        </p:nvSpPr>
        <p:spPr/>
        <p:txBody>
          <a:bodyPr/>
          <a:lstStyle/>
          <a:p>
            <a:pPr>
              <a:defRPr/>
            </a:pPr>
            <a:fld id="{F23F6B99-7D6D-42A6-B137-09A2EBA17D02}" type="slidenum">
              <a:rPr lang="en-GB" smtClean="0"/>
              <a:pPr>
                <a:defRPr/>
              </a:pPr>
              <a:t>47</a:t>
            </a:fld>
            <a:endParaRPr lang="en-GB" dirty="0"/>
          </a:p>
        </p:txBody>
      </p:sp>
    </p:spTree>
    <p:extLst>
      <p:ext uri="{BB962C8B-B14F-4D97-AF65-F5344CB8AC3E}">
        <p14:creationId xmlns:p14="http://schemas.microsoft.com/office/powerpoint/2010/main" val="26592243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ltLang="en-US" b="1" dirty="0" err="1" smtClean="0">
                <a:solidFill>
                  <a:srgbClr val="99CC00"/>
                </a:solidFill>
              </a:rPr>
              <a:t>Funcionamento</a:t>
            </a:r>
            <a:r>
              <a:rPr lang="en-US" altLang="en-US" b="1" dirty="0" smtClean="0">
                <a:solidFill>
                  <a:srgbClr val="99CC00"/>
                </a:solidFill>
              </a:rPr>
              <a:t> da </a:t>
            </a:r>
            <a:r>
              <a:rPr lang="en-US" altLang="en-US" b="1" dirty="0" err="1" smtClean="0">
                <a:solidFill>
                  <a:srgbClr val="99CC00"/>
                </a:solidFill>
              </a:rPr>
              <a:t>Apólice</a:t>
            </a:r>
            <a:r>
              <a:rPr lang="en-US" altLang="en-US" b="1" dirty="0" smtClean="0">
                <a:solidFill>
                  <a:srgbClr val="99CC00"/>
                </a:solidFill>
              </a:rPr>
              <a:t/>
            </a:r>
            <a:br>
              <a:rPr lang="en-US" altLang="en-US" b="1" dirty="0" smtClean="0">
                <a:solidFill>
                  <a:srgbClr val="99CC00"/>
                </a:solidFill>
              </a:rPr>
            </a:br>
            <a:r>
              <a:rPr lang="en-US" altLang="en-US" b="1" dirty="0" err="1" smtClean="0">
                <a:solidFill>
                  <a:srgbClr val="99CC00"/>
                </a:solidFill>
              </a:rPr>
              <a:t>Gatilho</a:t>
            </a:r>
            <a:r>
              <a:rPr lang="en-US" altLang="en-US" b="1" dirty="0" smtClean="0">
                <a:solidFill>
                  <a:srgbClr val="99CC00"/>
                </a:solidFill>
              </a:rPr>
              <a:t> de </a:t>
            </a:r>
            <a:r>
              <a:rPr lang="en-US" altLang="en-US" b="1" dirty="0" err="1" smtClean="0">
                <a:solidFill>
                  <a:srgbClr val="99CC00"/>
                </a:solidFill>
              </a:rPr>
              <a:t>Acionamento</a:t>
            </a:r>
            <a:endParaRPr lang="en-GB" b="1" dirty="0">
              <a:solidFill>
                <a:srgbClr val="99CC00"/>
              </a:solidFill>
            </a:endParaRPr>
          </a:p>
        </p:txBody>
      </p:sp>
      <p:sp>
        <p:nvSpPr>
          <p:cNvPr id="3" name="Date Placeholder 2"/>
          <p:cNvSpPr>
            <a:spLocks noGrp="1"/>
          </p:cNvSpPr>
          <p:nvPr>
            <p:ph type="dt" sz="half" idx="10"/>
          </p:nvPr>
        </p:nvSpPr>
        <p:spPr/>
        <p:txBody>
          <a:bodyPr/>
          <a:lstStyle/>
          <a:p>
            <a:pPr>
              <a:defRPr/>
            </a:pPr>
            <a:fld id="{850D1469-D462-4CCE-8D39-CC781BF43BC1}" type="datetime1">
              <a:rPr lang="en-GB" smtClean="0"/>
              <a:t>28/10/2015</a:t>
            </a:fld>
            <a:endParaRPr lang="en-GB" dirty="0"/>
          </a:p>
        </p:txBody>
      </p:sp>
      <p:sp>
        <p:nvSpPr>
          <p:cNvPr id="4" name="Footer Placeholder 3"/>
          <p:cNvSpPr>
            <a:spLocks noGrp="1"/>
          </p:cNvSpPr>
          <p:nvPr>
            <p:ph type="ftr" sz="quarter" idx="11"/>
          </p:nvPr>
        </p:nvSpPr>
        <p:spPr/>
        <p:txBody>
          <a:bodyPr/>
          <a:lstStyle/>
          <a:p>
            <a:pPr>
              <a:defRPr/>
            </a:pPr>
            <a:r>
              <a:rPr lang="en-GB" dirty="0" smtClean="0"/>
              <a:t>Welcome to ACE in BRAZIL</a:t>
            </a:r>
            <a:endParaRPr lang="en-GB" dirty="0"/>
          </a:p>
        </p:txBody>
      </p:sp>
      <p:sp>
        <p:nvSpPr>
          <p:cNvPr id="5" name="Slide Number Placeholder 4"/>
          <p:cNvSpPr>
            <a:spLocks noGrp="1"/>
          </p:cNvSpPr>
          <p:nvPr>
            <p:ph type="sldNum" sz="quarter" idx="12"/>
          </p:nvPr>
        </p:nvSpPr>
        <p:spPr/>
        <p:txBody>
          <a:bodyPr/>
          <a:lstStyle/>
          <a:p>
            <a:pPr>
              <a:defRPr/>
            </a:pPr>
            <a:fld id="{BD93C34A-DCE7-401A-983A-CB4B3F33792F}" type="slidenum">
              <a:rPr lang="en-GB" smtClean="0"/>
              <a:pPr>
                <a:defRPr/>
              </a:pPr>
              <a:t>48</a:t>
            </a:fld>
            <a:endParaRPr lang="en-GB"/>
          </a:p>
        </p:txBody>
      </p:sp>
      <p:sp>
        <p:nvSpPr>
          <p:cNvPr id="8" name="Rectangle 3"/>
          <p:cNvSpPr>
            <a:spLocks noChangeArrowheads="1"/>
          </p:cNvSpPr>
          <p:nvPr/>
        </p:nvSpPr>
        <p:spPr bwMode="auto">
          <a:xfrm>
            <a:off x="615518" y="1471353"/>
            <a:ext cx="7988930" cy="434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just">
              <a:buFont typeface="Wingdings" pitchFamily="2" charset="2"/>
              <a:buNone/>
              <a:defRPr/>
            </a:pPr>
            <a:r>
              <a:rPr lang="pt-BR" sz="2000" b="1" dirty="0" smtClean="0"/>
              <a:t>Condição de Poluição Ambiental </a:t>
            </a:r>
          </a:p>
          <a:p>
            <a:pPr algn="just">
              <a:buFont typeface="Wingdings" pitchFamily="2" charset="2"/>
              <a:buNone/>
              <a:defRPr/>
            </a:pPr>
            <a:endParaRPr lang="pt-BR" sz="1500" b="1" dirty="0">
              <a:solidFill>
                <a:srgbClr val="99CC00"/>
              </a:solidFill>
            </a:endParaRPr>
          </a:p>
          <a:p>
            <a:pPr algn="just">
              <a:lnSpc>
                <a:spcPct val="150000"/>
              </a:lnSpc>
              <a:defRPr/>
            </a:pPr>
            <a:r>
              <a:rPr lang="pt-BR" sz="1500" dirty="0" smtClean="0"/>
              <a:t>o </a:t>
            </a:r>
            <a:r>
              <a:rPr lang="pt-BR" sz="1500" u="sng" dirty="0" smtClean="0"/>
              <a:t>descarte</a:t>
            </a:r>
            <a:r>
              <a:rPr lang="pt-BR" sz="1500" dirty="0" smtClean="0"/>
              <a:t>, a </a:t>
            </a:r>
            <a:r>
              <a:rPr lang="pt-BR" sz="1500" u="sng" dirty="0" smtClean="0"/>
              <a:t>dispersão</a:t>
            </a:r>
            <a:r>
              <a:rPr lang="pt-BR" sz="1500" dirty="0" smtClean="0"/>
              <a:t>, a </a:t>
            </a:r>
            <a:r>
              <a:rPr lang="pt-BR" sz="1500" u="sng" dirty="0" smtClean="0"/>
              <a:t>liberação</a:t>
            </a:r>
            <a:r>
              <a:rPr lang="pt-BR" sz="1500" dirty="0" smtClean="0"/>
              <a:t> ou o </a:t>
            </a:r>
            <a:r>
              <a:rPr lang="pt-BR" sz="1500" u="sng" dirty="0" smtClean="0"/>
              <a:t>escape</a:t>
            </a:r>
            <a:r>
              <a:rPr lang="pt-BR" sz="1500" dirty="0" smtClean="0"/>
              <a:t> de qualquer elemento </a:t>
            </a:r>
            <a:r>
              <a:rPr lang="pt-BR" sz="1500" u="sng" dirty="0" smtClean="0"/>
              <a:t>irritante</a:t>
            </a:r>
            <a:r>
              <a:rPr lang="pt-BR" sz="1500" dirty="0" smtClean="0"/>
              <a:t>, </a:t>
            </a:r>
            <a:r>
              <a:rPr lang="pt-BR" sz="1500" u="sng" dirty="0" smtClean="0"/>
              <a:t>poluente</a:t>
            </a:r>
            <a:r>
              <a:rPr lang="pt-BR" sz="1500" dirty="0" smtClean="0"/>
              <a:t> ou </a:t>
            </a:r>
            <a:r>
              <a:rPr lang="pt-BR" sz="1500" u="sng" dirty="0" smtClean="0"/>
              <a:t>contaminante</a:t>
            </a:r>
            <a:r>
              <a:rPr lang="pt-BR" sz="1500" dirty="0" smtClean="0"/>
              <a:t> sólido, líquido, gasoso ou térmico, inclusive, mas não limitado a fumaça, vapores, fuligem, exalações, produção de odores, ruídos, vibrações, variações de temperatura, ondas, produtos químicos ácidos, alcalinos, tóxicos, resíduos, resíduos hospitalares e materiais de refugos, </a:t>
            </a:r>
            <a:r>
              <a:rPr lang="pt-BR" sz="1500" u="sng" dirty="0" smtClean="0"/>
              <a:t>dentro do ou sobre o solo</a:t>
            </a:r>
            <a:r>
              <a:rPr lang="pt-BR" sz="1500" dirty="0" smtClean="0"/>
              <a:t>, ou em qualquer estrutura sobre o solo, na </a:t>
            </a:r>
            <a:r>
              <a:rPr lang="pt-BR" sz="1500" u="sng" dirty="0" smtClean="0"/>
              <a:t>atmosfera</a:t>
            </a:r>
            <a:r>
              <a:rPr lang="pt-BR" sz="1500" dirty="0" smtClean="0"/>
              <a:t> ou em qualquer </a:t>
            </a:r>
            <a:r>
              <a:rPr lang="pt-BR" sz="1500" u="sng" dirty="0" smtClean="0"/>
              <a:t>curso d’água</a:t>
            </a:r>
            <a:r>
              <a:rPr lang="pt-BR" sz="1500" dirty="0" smtClean="0"/>
              <a:t> ou em outros  </a:t>
            </a:r>
            <a:r>
              <a:rPr lang="pt-BR" sz="1500" u="sng" dirty="0" smtClean="0"/>
              <a:t>recursos naturais aquáticos</a:t>
            </a:r>
            <a:r>
              <a:rPr lang="pt-BR" sz="1500" dirty="0" smtClean="0"/>
              <a:t>, inclusive</a:t>
            </a:r>
            <a:r>
              <a:rPr lang="pt-BR" sz="1500" u="sng" dirty="0" smtClean="0"/>
              <a:t> lençóis freáticos</a:t>
            </a:r>
            <a:r>
              <a:rPr lang="pt-BR" sz="1500" dirty="0" smtClean="0"/>
              <a:t>, entre outros, desde que essa(s) </a:t>
            </a:r>
            <a:r>
              <a:rPr lang="pt-BR" sz="1500" b="1" dirty="0" smtClean="0"/>
              <a:t>Condição de Poluição Ambiental</a:t>
            </a:r>
            <a:r>
              <a:rPr lang="pt-BR" sz="1500" dirty="0" smtClean="0"/>
              <a:t> consequente da </a:t>
            </a:r>
            <a:r>
              <a:rPr lang="pt-BR" sz="1500" b="1" dirty="0" smtClean="0"/>
              <a:t>Carga Transportada </a:t>
            </a:r>
            <a:r>
              <a:rPr lang="pt-BR" sz="1500" dirty="0" smtClean="0">
                <a:solidFill>
                  <a:srgbClr val="FF0000"/>
                </a:solidFill>
              </a:rPr>
              <a:t>não esteja naturalmente presente no meio ambiente, na quantidade ou concentração no momento do Sinistro</a:t>
            </a:r>
            <a:r>
              <a:rPr lang="pt-BR" sz="1500" dirty="0" smtClean="0"/>
              <a:t>. Para os fins desta definição, materiais de refugo incluem </a:t>
            </a:r>
            <a:r>
              <a:rPr lang="pt-BR" sz="1500" b="1" dirty="0" smtClean="0"/>
              <a:t>Resíduos de Baixo Nível de Radioatividade e Resíduos Mistos, </a:t>
            </a:r>
            <a:r>
              <a:rPr lang="pt-BR" sz="1500" dirty="0" smtClean="0"/>
              <a:t>mas não se limitam a eles.</a:t>
            </a:r>
            <a:endParaRPr lang="en-GB" altLang="en-US" sz="1500" dirty="0"/>
          </a:p>
        </p:txBody>
      </p:sp>
      <p:sp>
        <p:nvSpPr>
          <p:cNvPr id="9" name="Rectangle 4"/>
          <p:cNvSpPr>
            <a:spLocks noChangeArrowheads="1"/>
          </p:cNvSpPr>
          <p:nvPr/>
        </p:nvSpPr>
        <p:spPr bwMode="auto">
          <a:xfrm>
            <a:off x="467544" y="4887399"/>
            <a:ext cx="47170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l">
              <a:buFont typeface="Wingdings" pitchFamily="2" charset="2"/>
              <a:buNone/>
              <a:defRPr/>
            </a:pPr>
            <a:endParaRPr lang="en-GB" altLang="en-US" sz="1400" dirty="0"/>
          </a:p>
        </p:txBody>
      </p:sp>
    </p:spTree>
    <p:extLst>
      <p:ext uri="{BB962C8B-B14F-4D97-AF65-F5344CB8AC3E}">
        <p14:creationId xmlns:p14="http://schemas.microsoft.com/office/powerpoint/2010/main" val="39632506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ltLang="en-US" b="1" dirty="0" err="1" smtClean="0">
                <a:solidFill>
                  <a:srgbClr val="99CC00"/>
                </a:solidFill>
              </a:rPr>
              <a:t>Funcionamento</a:t>
            </a:r>
            <a:r>
              <a:rPr lang="en-US" altLang="en-US" b="1" dirty="0" smtClean="0">
                <a:solidFill>
                  <a:srgbClr val="99CC00"/>
                </a:solidFill>
              </a:rPr>
              <a:t> da </a:t>
            </a:r>
            <a:r>
              <a:rPr lang="en-US" altLang="en-US" b="1" dirty="0" err="1" smtClean="0">
                <a:solidFill>
                  <a:srgbClr val="99CC00"/>
                </a:solidFill>
              </a:rPr>
              <a:t>Apólice</a:t>
            </a:r>
            <a:r>
              <a:rPr lang="en-US" altLang="en-US" b="1" dirty="0" smtClean="0">
                <a:solidFill>
                  <a:srgbClr val="99CC00"/>
                </a:solidFill>
              </a:rPr>
              <a:t/>
            </a:r>
            <a:br>
              <a:rPr lang="en-US" altLang="en-US" b="1" dirty="0" smtClean="0">
                <a:solidFill>
                  <a:srgbClr val="99CC00"/>
                </a:solidFill>
              </a:rPr>
            </a:br>
            <a:r>
              <a:rPr lang="en-US" altLang="en-US" b="1" dirty="0" err="1" smtClean="0">
                <a:solidFill>
                  <a:srgbClr val="99CC00"/>
                </a:solidFill>
              </a:rPr>
              <a:t>Cobertura</a:t>
            </a:r>
            <a:r>
              <a:rPr lang="en-US" altLang="en-US" b="1" dirty="0" smtClean="0">
                <a:solidFill>
                  <a:srgbClr val="99CC00"/>
                </a:solidFill>
              </a:rPr>
              <a:t> Principal</a:t>
            </a:r>
            <a:endParaRPr lang="en-GB" b="1" dirty="0">
              <a:solidFill>
                <a:srgbClr val="99CC00"/>
              </a:solidFill>
            </a:endParaRPr>
          </a:p>
        </p:txBody>
      </p:sp>
      <p:sp>
        <p:nvSpPr>
          <p:cNvPr id="3" name="Date Placeholder 2"/>
          <p:cNvSpPr>
            <a:spLocks noGrp="1"/>
          </p:cNvSpPr>
          <p:nvPr>
            <p:ph type="dt" sz="half" idx="10"/>
          </p:nvPr>
        </p:nvSpPr>
        <p:spPr/>
        <p:txBody>
          <a:bodyPr/>
          <a:lstStyle/>
          <a:p>
            <a:pPr>
              <a:defRPr/>
            </a:pPr>
            <a:fld id="{850D1469-D462-4CCE-8D39-CC781BF43BC1}" type="datetime1">
              <a:rPr lang="en-GB" smtClean="0"/>
              <a:t>28/10/2015</a:t>
            </a:fld>
            <a:endParaRPr lang="en-GB" dirty="0"/>
          </a:p>
        </p:txBody>
      </p:sp>
      <p:sp>
        <p:nvSpPr>
          <p:cNvPr id="4" name="Footer Placeholder 3"/>
          <p:cNvSpPr>
            <a:spLocks noGrp="1"/>
          </p:cNvSpPr>
          <p:nvPr>
            <p:ph type="ftr" sz="quarter" idx="11"/>
          </p:nvPr>
        </p:nvSpPr>
        <p:spPr/>
        <p:txBody>
          <a:bodyPr/>
          <a:lstStyle/>
          <a:p>
            <a:pPr>
              <a:defRPr/>
            </a:pPr>
            <a:r>
              <a:rPr lang="en-GB" dirty="0" smtClean="0"/>
              <a:t>Welcome to ACE in BRAZIL</a:t>
            </a:r>
            <a:endParaRPr lang="en-GB" dirty="0"/>
          </a:p>
        </p:txBody>
      </p:sp>
      <p:sp>
        <p:nvSpPr>
          <p:cNvPr id="5" name="Slide Number Placeholder 4"/>
          <p:cNvSpPr>
            <a:spLocks noGrp="1"/>
          </p:cNvSpPr>
          <p:nvPr>
            <p:ph type="sldNum" sz="quarter" idx="12"/>
          </p:nvPr>
        </p:nvSpPr>
        <p:spPr/>
        <p:txBody>
          <a:bodyPr/>
          <a:lstStyle/>
          <a:p>
            <a:pPr>
              <a:defRPr/>
            </a:pPr>
            <a:fld id="{BD93C34A-DCE7-401A-983A-CB4B3F33792F}" type="slidenum">
              <a:rPr lang="en-GB" smtClean="0"/>
              <a:pPr>
                <a:defRPr/>
              </a:pPr>
              <a:t>49</a:t>
            </a:fld>
            <a:endParaRPr lang="en-GB"/>
          </a:p>
        </p:txBody>
      </p:sp>
      <p:sp>
        <p:nvSpPr>
          <p:cNvPr id="8" name="Rectangle 3"/>
          <p:cNvSpPr>
            <a:spLocks noChangeArrowheads="1"/>
          </p:cNvSpPr>
          <p:nvPr/>
        </p:nvSpPr>
        <p:spPr bwMode="auto">
          <a:xfrm>
            <a:off x="611560" y="1575011"/>
            <a:ext cx="5184576" cy="434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l">
              <a:buFont typeface="Wingdings" pitchFamily="2" charset="2"/>
              <a:buNone/>
              <a:defRPr/>
            </a:pPr>
            <a:r>
              <a:rPr lang="pt-BR" sz="2000" b="1" dirty="0" smtClean="0"/>
              <a:t>Danos a Recursos Naturais</a:t>
            </a:r>
          </a:p>
          <a:p>
            <a:pPr algn="l">
              <a:buFont typeface="Wingdings" pitchFamily="2" charset="2"/>
              <a:buNone/>
              <a:defRPr/>
            </a:pPr>
            <a:endParaRPr lang="pt-BR" sz="1500" dirty="0" smtClean="0"/>
          </a:p>
          <a:p>
            <a:pPr algn="just">
              <a:lnSpc>
                <a:spcPct val="150000"/>
              </a:lnSpc>
              <a:buFont typeface="Wingdings" pitchFamily="2" charset="2"/>
              <a:buNone/>
              <a:defRPr/>
            </a:pPr>
            <a:r>
              <a:rPr lang="pt-BR" sz="1500" dirty="0"/>
              <a:t>o</a:t>
            </a:r>
            <a:r>
              <a:rPr lang="pt-BR" sz="1500" dirty="0" smtClean="0"/>
              <a:t> dano, a destruição, a degradação, a alteração adversa ou a </a:t>
            </a:r>
            <a:r>
              <a:rPr lang="pt-BR" sz="1500" b="1" dirty="0" smtClean="0"/>
              <a:t>perda de uso</a:t>
            </a:r>
            <a:r>
              <a:rPr lang="pt-BR" sz="1500" dirty="0" smtClean="0"/>
              <a:t>, inclusive a consequente </a:t>
            </a:r>
            <a:r>
              <a:rPr lang="pt-BR" sz="1500" b="1" dirty="0" smtClean="0"/>
              <a:t>perda de valor </a:t>
            </a:r>
            <a:r>
              <a:rPr lang="pt-BR" sz="1500" u="sng" dirty="0" smtClean="0"/>
              <a:t>da fauna e da flora, dos ecossistemas e dos </a:t>
            </a:r>
            <a:r>
              <a:rPr lang="pt-BR" sz="1500" i="1" u="sng" dirty="0" smtClean="0"/>
              <a:t>habitats</a:t>
            </a:r>
            <a:r>
              <a:rPr lang="pt-BR" sz="1500" u="sng" dirty="0" smtClean="0"/>
              <a:t> naturais, solo, subsolo, atmosfera, águas de superfície, águas subterrâneas, águas costeiras, estoque de água potável e outros recursos semelhantes</a:t>
            </a:r>
            <a:r>
              <a:rPr lang="pt-BR" sz="1500" dirty="0" smtClean="0"/>
              <a:t>, pertencentes ou administrados ou mantidos sob a custódia ou de qualquer outra forma controlados pelo Brasil, por qualquer governo – Federal, Estadual, Distrital ou Municipal ou ainda por particulares ou por quaisquer entidades competentes e legalmente habilitadas. </a:t>
            </a:r>
            <a:endParaRPr lang="en-GB" altLang="en-US" sz="1500" dirty="0"/>
          </a:p>
        </p:txBody>
      </p:sp>
      <p:sp>
        <p:nvSpPr>
          <p:cNvPr id="9" name="Rectangle 4"/>
          <p:cNvSpPr>
            <a:spLocks noChangeArrowheads="1"/>
          </p:cNvSpPr>
          <p:nvPr/>
        </p:nvSpPr>
        <p:spPr bwMode="auto">
          <a:xfrm>
            <a:off x="467544" y="4887399"/>
            <a:ext cx="47170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l">
              <a:buFont typeface="Wingdings" pitchFamily="2" charset="2"/>
              <a:buNone/>
              <a:defRPr/>
            </a:pPr>
            <a:endParaRPr lang="en-GB" altLang="en-US" sz="1400" dirty="0"/>
          </a:p>
        </p:txBody>
      </p:sp>
      <p:pic>
        <p:nvPicPr>
          <p:cNvPr id="12" name="Picture 2" descr="\\UK21PFSR001\Landata\Environmental\Restored\UKI\Marketing\2014\Images for presentation\834026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0192" y="2167521"/>
            <a:ext cx="2331727" cy="3205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05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err="1" smtClean="0">
                <a:solidFill>
                  <a:srgbClr val="99CC00"/>
                </a:solidFill>
              </a:rPr>
              <a:t>Origem</a:t>
            </a:r>
            <a:r>
              <a:rPr lang="en-GB" b="1" dirty="0" smtClean="0">
                <a:solidFill>
                  <a:srgbClr val="99CC00"/>
                </a:solidFill>
              </a:rPr>
              <a:t> e </a:t>
            </a:r>
            <a:r>
              <a:rPr lang="en-GB" b="1" dirty="0" err="1" smtClean="0">
                <a:solidFill>
                  <a:srgbClr val="99CC00"/>
                </a:solidFill>
              </a:rPr>
              <a:t>Evolução</a:t>
            </a:r>
            <a:r>
              <a:rPr lang="en-GB" b="1" dirty="0" smtClean="0">
                <a:solidFill>
                  <a:srgbClr val="99CC00"/>
                </a:solidFill>
              </a:rPr>
              <a:t> – </a:t>
            </a:r>
            <a:r>
              <a:rPr lang="en-GB" b="1" dirty="0" err="1" smtClean="0">
                <a:solidFill>
                  <a:srgbClr val="99CC00"/>
                </a:solidFill>
              </a:rPr>
              <a:t>Estados</a:t>
            </a:r>
            <a:r>
              <a:rPr lang="en-GB" b="1" dirty="0" smtClean="0">
                <a:solidFill>
                  <a:srgbClr val="99CC00"/>
                </a:solidFill>
              </a:rPr>
              <a:t> </a:t>
            </a:r>
            <a:r>
              <a:rPr lang="en-GB" b="1" dirty="0" err="1" smtClean="0">
                <a:solidFill>
                  <a:srgbClr val="99CC00"/>
                </a:solidFill>
              </a:rPr>
              <a:t>Unidos</a:t>
            </a:r>
            <a:endParaRPr lang="en-GB" b="1" dirty="0">
              <a:solidFill>
                <a:srgbClr val="99CC00"/>
              </a:solidFill>
            </a:endParaRPr>
          </a:p>
        </p:txBody>
      </p:sp>
      <p:sp>
        <p:nvSpPr>
          <p:cNvPr id="5" name="Date Placeholder 4"/>
          <p:cNvSpPr>
            <a:spLocks noGrp="1"/>
          </p:cNvSpPr>
          <p:nvPr>
            <p:ph type="dt" sz="half" idx="14"/>
          </p:nvPr>
        </p:nvSpPr>
        <p:spPr/>
        <p:txBody>
          <a:bodyPr/>
          <a:lstStyle/>
          <a:p>
            <a:pPr>
              <a:defRPr/>
            </a:pPr>
            <a:fld id="{F7F9B84B-66F3-4570-A3ED-288542989844}" type="datetime1">
              <a:rPr lang="en-GB" smtClean="0"/>
              <a:t>28/10/2015</a:t>
            </a:fld>
            <a:endParaRPr lang="en-GB" dirty="0"/>
          </a:p>
        </p:txBody>
      </p:sp>
      <p:sp>
        <p:nvSpPr>
          <p:cNvPr id="6" name="Footer Placeholder 5"/>
          <p:cNvSpPr>
            <a:spLocks noGrp="1"/>
          </p:cNvSpPr>
          <p:nvPr>
            <p:ph type="ftr" sz="quarter" idx="15"/>
          </p:nvPr>
        </p:nvSpPr>
        <p:spPr>
          <a:xfrm>
            <a:off x="3419822" y="6400800"/>
            <a:ext cx="4680570" cy="180975"/>
          </a:xfrm>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6"/>
          </p:nvPr>
        </p:nvSpPr>
        <p:spPr/>
        <p:txBody>
          <a:bodyPr/>
          <a:lstStyle/>
          <a:p>
            <a:pPr>
              <a:defRPr/>
            </a:pPr>
            <a:fld id="{F23F6B99-7D6D-42A6-B137-09A2EBA17D02}" type="slidenum">
              <a:rPr lang="en-GB" smtClean="0"/>
              <a:pPr>
                <a:defRPr/>
              </a:pPr>
              <a:t>5</a:t>
            </a:fld>
            <a:endParaRPr lang="en-GB" dirty="0"/>
          </a:p>
        </p:txBody>
      </p:sp>
      <p:sp>
        <p:nvSpPr>
          <p:cNvPr id="2" name="Retângulo 1"/>
          <p:cNvSpPr/>
          <p:nvPr/>
        </p:nvSpPr>
        <p:spPr>
          <a:xfrm>
            <a:off x="539552" y="1196752"/>
            <a:ext cx="8064896" cy="4939814"/>
          </a:xfrm>
          <a:prstGeom prst="rect">
            <a:avLst/>
          </a:prstGeom>
        </p:spPr>
        <p:txBody>
          <a:bodyPr wrap="square">
            <a:spAutoFit/>
          </a:bodyPr>
          <a:lstStyle/>
          <a:p>
            <a:pPr marL="285750" indent="-285750" algn="just">
              <a:lnSpc>
                <a:spcPct val="150000"/>
              </a:lnSpc>
              <a:buClr>
                <a:schemeClr val="tx1"/>
              </a:buClr>
              <a:buBlip>
                <a:blip r:embed="rId3"/>
              </a:buBlip>
            </a:pPr>
            <a:r>
              <a:rPr lang="en-GB" altLang="pt-BR" sz="1500" b="1" dirty="0" smtClean="0"/>
              <a:t>1970</a:t>
            </a:r>
            <a:r>
              <a:rPr lang="en-GB" altLang="pt-BR" sz="1500" dirty="0" smtClean="0"/>
              <a:t> &gt;&gt;&gt; </a:t>
            </a:r>
            <a:r>
              <a:rPr lang="en-GB" altLang="pt-BR" sz="1500" dirty="0" err="1" smtClean="0"/>
              <a:t>Poluição</a:t>
            </a:r>
            <a:r>
              <a:rPr lang="en-GB" altLang="pt-BR" sz="1500" dirty="0" smtClean="0"/>
              <a:t> (</a:t>
            </a:r>
            <a:r>
              <a:rPr lang="en-GB" altLang="pt-BR" sz="1500" dirty="0" err="1" smtClean="0"/>
              <a:t>modo</a:t>
            </a:r>
            <a:r>
              <a:rPr lang="en-GB" altLang="pt-BR" sz="1500" dirty="0" smtClean="0"/>
              <a:t> </a:t>
            </a:r>
            <a:r>
              <a:rPr lang="en-GB" altLang="pt-BR" sz="1500" dirty="0" err="1" smtClean="0"/>
              <a:t>geral</a:t>
            </a:r>
            <a:r>
              <a:rPr lang="en-GB" altLang="pt-BR" sz="1500" dirty="0" smtClean="0"/>
              <a:t>) </a:t>
            </a:r>
            <a:r>
              <a:rPr lang="en-GB" altLang="pt-BR" sz="1500" dirty="0" err="1" smtClean="0"/>
              <a:t>começa</a:t>
            </a:r>
            <a:r>
              <a:rPr lang="en-GB" altLang="pt-BR" sz="1500" dirty="0" smtClean="0"/>
              <a:t> a </a:t>
            </a:r>
            <a:r>
              <a:rPr lang="en-GB" altLang="pt-BR" sz="1500" dirty="0" err="1" smtClean="0"/>
              <a:t>ser</a:t>
            </a:r>
            <a:r>
              <a:rPr lang="en-GB" altLang="pt-BR" sz="1500" dirty="0" smtClean="0"/>
              <a:t> </a:t>
            </a:r>
            <a:r>
              <a:rPr lang="en-GB" altLang="pt-BR" sz="1500" dirty="0" err="1" smtClean="0"/>
              <a:t>Risco</a:t>
            </a:r>
            <a:r>
              <a:rPr lang="en-GB" altLang="pt-BR" sz="1500" dirty="0" smtClean="0"/>
              <a:t> </a:t>
            </a:r>
            <a:r>
              <a:rPr lang="en-GB" altLang="pt-BR" sz="1500" dirty="0" err="1" smtClean="0"/>
              <a:t>Excluído</a:t>
            </a:r>
            <a:r>
              <a:rPr lang="en-GB" altLang="pt-BR" sz="1500" dirty="0" smtClean="0"/>
              <a:t> </a:t>
            </a:r>
            <a:r>
              <a:rPr lang="en-GB" altLang="pt-BR" sz="1500" dirty="0" err="1" smtClean="0"/>
              <a:t>em</a:t>
            </a:r>
            <a:r>
              <a:rPr lang="en-GB" altLang="pt-BR" sz="1500" dirty="0" smtClean="0"/>
              <a:t> </a:t>
            </a:r>
            <a:r>
              <a:rPr lang="en-GB" altLang="pt-BR" sz="1500" dirty="0" err="1" smtClean="0"/>
              <a:t>algumas</a:t>
            </a:r>
            <a:r>
              <a:rPr lang="en-GB" altLang="pt-BR" sz="1500" dirty="0" smtClean="0"/>
              <a:t> </a:t>
            </a:r>
            <a:r>
              <a:rPr lang="en-GB" altLang="pt-BR" sz="1500" dirty="0" err="1" smtClean="0"/>
              <a:t>Apólices</a:t>
            </a:r>
            <a:r>
              <a:rPr lang="en-GB" altLang="pt-BR" sz="1500" dirty="0" smtClean="0"/>
              <a:t> de </a:t>
            </a:r>
            <a:r>
              <a:rPr lang="en-GB" altLang="pt-BR" sz="1500" dirty="0" err="1" smtClean="0"/>
              <a:t>Responsabilidade</a:t>
            </a:r>
            <a:r>
              <a:rPr lang="en-GB" altLang="pt-BR" sz="1500" dirty="0" smtClean="0"/>
              <a:t> Civil </a:t>
            </a:r>
            <a:r>
              <a:rPr lang="en-GB" altLang="pt-BR" sz="1500" dirty="0" err="1" smtClean="0"/>
              <a:t>Geral</a:t>
            </a:r>
            <a:r>
              <a:rPr lang="en-GB" altLang="pt-BR" sz="1500" dirty="0" smtClean="0"/>
              <a:t> </a:t>
            </a:r>
            <a:r>
              <a:rPr lang="en-GB" altLang="pt-BR" sz="1500" dirty="0" err="1" smtClean="0"/>
              <a:t>através</a:t>
            </a:r>
            <a:r>
              <a:rPr lang="en-GB" altLang="pt-BR" sz="1500" dirty="0" smtClean="0"/>
              <a:t> de </a:t>
            </a:r>
            <a:r>
              <a:rPr lang="en-GB" altLang="pt-BR" sz="1500" dirty="0" err="1" smtClean="0"/>
              <a:t>Endossos</a:t>
            </a:r>
            <a:r>
              <a:rPr lang="en-GB" altLang="pt-BR" sz="1500" dirty="0" smtClean="0"/>
              <a:t>/</a:t>
            </a:r>
            <a:r>
              <a:rPr lang="en-GB" altLang="pt-BR" sz="1500" dirty="0" err="1" smtClean="0"/>
              <a:t>Cláusulas</a:t>
            </a:r>
            <a:r>
              <a:rPr lang="en-GB" altLang="pt-BR" sz="1500" dirty="0" smtClean="0"/>
              <a:t> </a:t>
            </a:r>
            <a:r>
              <a:rPr lang="en-GB" altLang="pt-BR" sz="1500" dirty="0" err="1" smtClean="0"/>
              <a:t>Particulares</a:t>
            </a:r>
            <a:endParaRPr lang="en-GB" altLang="pt-BR" sz="1500" dirty="0" smtClean="0"/>
          </a:p>
          <a:p>
            <a:pPr marL="285750" indent="-285750" algn="just">
              <a:lnSpc>
                <a:spcPct val="150000"/>
              </a:lnSpc>
              <a:buClr>
                <a:schemeClr val="tx1"/>
              </a:buClr>
              <a:buBlip>
                <a:blip r:embed="rId3"/>
              </a:buBlip>
            </a:pPr>
            <a:r>
              <a:rPr lang="en-GB" altLang="pt-BR" sz="1500" b="1" dirty="0" smtClean="0"/>
              <a:t>1973 </a:t>
            </a:r>
            <a:r>
              <a:rPr lang="en-GB" altLang="pt-BR" sz="1500" dirty="0" smtClean="0"/>
              <a:t>&gt;&gt;&gt; </a:t>
            </a:r>
            <a:r>
              <a:rPr lang="en-GB" altLang="pt-BR" sz="1500" dirty="0" err="1" smtClean="0"/>
              <a:t>Apenas</a:t>
            </a:r>
            <a:r>
              <a:rPr lang="en-GB" altLang="pt-BR" sz="1500" dirty="0" smtClean="0"/>
              <a:t> </a:t>
            </a:r>
            <a:r>
              <a:rPr lang="en-GB" altLang="pt-BR" sz="1500" dirty="0" err="1" smtClean="0"/>
              <a:t>Poluição</a:t>
            </a:r>
            <a:r>
              <a:rPr lang="en-GB" altLang="pt-BR" sz="1500" dirty="0" smtClean="0"/>
              <a:t> Gradual </a:t>
            </a:r>
            <a:r>
              <a:rPr lang="en-GB" altLang="pt-BR" sz="1500" dirty="0" err="1" smtClean="0"/>
              <a:t>começa</a:t>
            </a:r>
            <a:r>
              <a:rPr lang="en-GB" altLang="pt-BR" sz="1500" dirty="0" smtClean="0"/>
              <a:t> a </a:t>
            </a:r>
            <a:r>
              <a:rPr lang="en-GB" altLang="pt-BR" sz="1500" dirty="0" err="1" smtClean="0"/>
              <a:t>ser</a:t>
            </a:r>
            <a:r>
              <a:rPr lang="en-GB" altLang="pt-BR" sz="1500" dirty="0" smtClean="0"/>
              <a:t> </a:t>
            </a:r>
            <a:r>
              <a:rPr lang="en-GB" altLang="pt-BR" sz="1500" dirty="0" err="1" smtClean="0"/>
              <a:t>Risco</a:t>
            </a:r>
            <a:r>
              <a:rPr lang="en-GB" altLang="pt-BR" sz="1500" dirty="0" smtClean="0"/>
              <a:t> </a:t>
            </a:r>
            <a:r>
              <a:rPr lang="en-GB" altLang="pt-BR" sz="1500" dirty="0" err="1" smtClean="0"/>
              <a:t>Excluído</a:t>
            </a:r>
            <a:r>
              <a:rPr lang="en-GB" altLang="pt-BR" sz="1500" dirty="0" smtClean="0"/>
              <a:t> </a:t>
            </a:r>
            <a:r>
              <a:rPr lang="en-GB" altLang="pt-BR" sz="1500" dirty="0" err="1" smtClean="0"/>
              <a:t>em</a:t>
            </a:r>
            <a:r>
              <a:rPr lang="en-GB" altLang="pt-BR" sz="1500" dirty="0" smtClean="0"/>
              <a:t> </a:t>
            </a:r>
            <a:r>
              <a:rPr lang="en-GB" altLang="pt-BR" sz="1500" dirty="0" err="1" smtClean="0"/>
              <a:t>algumas</a:t>
            </a:r>
            <a:r>
              <a:rPr lang="en-GB" altLang="pt-BR" sz="1500" dirty="0" smtClean="0"/>
              <a:t> </a:t>
            </a:r>
            <a:r>
              <a:rPr lang="en-GB" altLang="pt-BR" sz="1500" dirty="0" err="1" smtClean="0"/>
              <a:t>Apólices</a:t>
            </a:r>
            <a:r>
              <a:rPr lang="en-GB" altLang="pt-BR" sz="1500" dirty="0" smtClean="0"/>
              <a:t> de RC </a:t>
            </a:r>
            <a:r>
              <a:rPr lang="en-GB" altLang="pt-BR" sz="1500" dirty="0" err="1" smtClean="0"/>
              <a:t>Geral</a:t>
            </a:r>
            <a:r>
              <a:rPr lang="en-GB" altLang="pt-BR" sz="1500" dirty="0" smtClean="0"/>
              <a:t> &gt;&gt;&gt; </a:t>
            </a:r>
            <a:r>
              <a:rPr lang="en-GB" altLang="pt-BR" sz="1500" dirty="0" err="1" smtClean="0">
                <a:solidFill>
                  <a:srgbClr val="FF0000"/>
                </a:solidFill>
              </a:rPr>
              <a:t>havia</a:t>
            </a:r>
            <a:r>
              <a:rPr lang="en-GB" altLang="pt-BR" sz="1500" dirty="0" smtClean="0">
                <a:solidFill>
                  <a:srgbClr val="FF0000"/>
                </a:solidFill>
              </a:rPr>
              <a:t> </a:t>
            </a:r>
            <a:r>
              <a:rPr lang="en-GB" altLang="pt-BR" sz="1500" dirty="0" err="1" smtClean="0">
                <a:solidFill>
                  <a:srgbClr val="FF0000"/>
                </a:solidFill>
              </a:rPr>
              <a:t>cobertura</a:t>
            </a:r>
            <a:r>
              <a:rPr lang="en-GB" altLang="pt-BR" sz="1500" dirty="0" smtClean="0">
                <a:solidFill>
                  <a:srgbClr val="FF0000"/>
                </a:solidFill>
              </a:rPr>
              <a:t> para </a:t>
            </a:r>
            <a:r>
              <a:rPr lang="en-GB" altLang="pt-BR" sz="1500" dirty="0" err="1" smtClean="0">
                <a:solidFill>
                  <a:srgbClr val="FF0000"/>
                </a:solidFill>
              </a:rPr>
              <a:t>danos</a:t>
            </a:r>
            <a:r>
              <a:rPr lang="en-GB" altLang="pt-BR" sz="1500" dirty="0" smtClean="0">
                <a:solidFill>
                  <a:srgbClr val="FF0000"/>
                </a:solidFill>
              </a:rPr>
              <a:t> </a:t>
            </a:r>
            <a:r>
              <a:rPr lang="en-GB" altLang="pt-BR" sz="1500" dirty="0" err="1" smtClean="0">
                <a:solidFill>
                  <a:srgbClr val="FF0000"/>
                </a:solidFill>
              </a:rPr>
              <a:t>corporais</a:t>
            </a:r>
            <a:r>
              <a:rPr lang="en-GB" altLang="pt-BR" sz="1500" dirty="0" smtClean="0">
                <a:solidFill>
                  <a:srgbClr val="FF0000"/>
                </a:solidFill>
              </a:rPr>
              <a:t> e </a:t>
            </a:r>
            <a:r>
              <a:rPr lang="en-GB" altLang="pt-BR" sz="1500" dirty="0" err="1" smtClean="0">
                <a:solidFill>
                  <a:srgbClr val="FF0000"/>
                </a:solidFill>
              </a:rPr>
              <a:t>materiais</a:t>
            </a:r>
            <a:r>
              <a:rPr lang="en-GB" altLang="pt-BR" sz="1500" dirty="0" smtClean="0">
                <a:solidFill>
                  <a:srgbClr val="FF0000"/>
                </a:solidFill>
              </a:rPr>
              <a:t> </a:t>
            </a:r>
            <a:r>
              <a:rPr lang="en-GB" altLang="pt-BR" sz="1500" dirty="0" err="1" smtClean="0">
                <a:solidFill>
                  <a:srgbClr val="FF0000"/>
                </a:solidFill>
              </a:rPr>
              <a:t>resultante</a:t>
            </a:r>
            <a:r>
              <a:rPr lang="en-GB" altLang="pt-BR" sz="1500" dirty="0" smtClean="0">
                <a:solidFill>
                  <a:srgbClr val="FF0000"/>
                </a:solidFill>
              </a:rPr>
              <a:t> do </a:t>
            </a:r>
            <a:r>
              <a:rPr lang="en-GB" altLang="pt-BR" sz="1500" dirty="0" err="1" smtClean="0">
                <a:solidFill>
                  <a:srgbClr val="FF0000"/>
                </a:solidFill>
              </a:rPr>
              <a:t>lançamentos</a:t>
            </a:r>
            <a:r>
              <a:rPr lang="en-GB" altLang="pt-BR" sz="1500" dirty="0" smtClean="0">
                <a:solidFill>
                  <a:srgbClr val="FF0000"/>
                </a:solidFill>
              </a:rPr>
              <a:t> </a:t>
            </a:r>
            <a:r>
              <a:rPr lang="en-GB" altLang="pt-BR" sz="1500" dirty="0" err="1" smtClean="0">
                <a:solidFill>
                  <a:srgbClr val="FF0000"/>
                </a:solidFill>
              </a:rPr>
              <a:t>súbito</a:t>
            </a:r>
            <a:r>
              <a:rPr lang="en-GB" altLang="pt-BR" sz="1500" dirty="0" smtClean="0">
                <a:solidFill>
                  <a:srgbClr val="FF0000"/>
                </a:solidFill>
              </a:rPr>
              <a:t> e </a:t>
            </a:r>
            <a:r>
              <a:rPr lang="en-GB" altLang="pt-BR" sz="1500" dirty="0" err="1" smtClean="0">
                <a:solidFill>
                  <a:srgbClr val="FF0000"/>
                </a:solidFill>
              </a:rPr>
              <a:t>acidental</a:t>
            </a:r>
            <a:r>
              <a:rPr lang="en-GB" altLang="pt-BR" sz="1500" dirty="0" smtClean="0">
                <a:solidFill>
                  <a:srgbClr val="FF0000"/>
                </a:solidFill>
              </a:rPr>
              <a:t> de </a:t>
            </a:r>
            <a:r>
              <a:rPr lang="en-GB" altLang="pt-BR" sz="1500" dirty="0" err="1" smtClean="0">
                <a:solidFill>
                  <a:srgbClr val="FF0000"/>
                </a:solidFill>
              </a:rPr>
              <a:t>contaminantes</a:t>
            </a:r>
            <a:endParaRPr lang="en-GB" altLang="pt-BR" sz="1500" dirty="0" smtClean="0">
              <a:solidFill>
                <a:srgbClr val="FF0000"/>
              </a:solidFill>
            </a:endParaRPr>
          </a:p>
          <a:p>
            <a:pPr marL="285750" indent="-285750" algn="just">
              <a:lnSpc>
                <a:spcPct val="150000"/>
              </a:lnSpc>
              <a:buClr>
                <a:schemeClr val="tx1"/>
              </a:buClr>
              <a:buBlip>
                <a:blip r:embed="rId3"/>
              </a:buBlip>
            </a:pPr>
            <a:r>
              <a:rPr lang="en-GB" altLang="pt-BR" sz="1500" b="1" dirty="0" smtClean="0"/>
              <a:t>1980</a:t>
            </a:r>
            <a:r>
              <a:rPr lang="en-GB" altLang="pt-BR" sz="1500" dirty="0" smtClean="0"/>
              <a:t> &gt;&gt;&gt; </a:t>
            </a:r>
            <a:r>
              <a:rPr lang="en-GB" altLang="pt-BR" sz="1500" dirty="0" err="1" smtClean="0"/>
              <a:t>mercado</a:t>
            </a:r>
            <a:r>
              <a:rPr lang="en-GB" altLang="pt-BR" sz="1500" dirty="0" smtClean="0"/>
              <a:t> </a:t>
            </a:r>
            <a:r>
              <a:rPr lang="en-GB" altLang="pt-BR" sz="1500" dirty="0" err="1" smtClean="0"/>
              <a:t>americano</a:t>
            </a:r>
            <a:r>
              <a:rPr lang="en-GB" altLang="pt-BR" sz="1500" dirty="0" smtClean="0"/>
              <a:t> </a:t>
            </a:r>
            <a:r>
              <a:rPr lang="en-GB" altLang="pt-BR" sz="1500" dirty="0" err="1" smtClean="0"/>
              <a:t>lança</a:t>
            </a:r>
            <a:r>
              <a:rPr lang="en-GB" altLang="pt-BR" sz="1500" dirty="0" smtClean="0"/>
              <a:t> </a:t>
            </a:r>
            <a:r>
              <a:rPr lang="en-GB" altLang="pt-BR" sz="1500" dirty="0" err="1" smtClean="0"/>
              <a:t>primeiro</a:t>
            </a:r>
            <a:r>
              <a:rPr lang="en-GB" altLang="pt-BR" sz="1500" dirty="0" smtClean="0"/>
              <a:t> </a:t>
            </a:r>
            <a:r>
              <a:rPr lang="en-GB" altLang="pt-BR" sz="1500" dirty="0" err="1" smtClean="0"/>
              <a:t>produto</a:t>
            </a:r>
            <a:r>
              <a:rPr lang="en-GB" altLang="pt-BR" sz="1500" dirty="0" smtClean="0"/>
              <a:t> de </a:t>
            </a:r>
            <a:r>
              <a:rPr lang="en-GB" altLang="pt-BR" sz="1500" dirty="0" err="1" smtClean="0"/>
              <a:t>Seguro</a:t>
            </a:r>
            <a:r>
              <a:rPr lang="en-GB" altLang="pt-BR" sz="1500" dirty="0" smtClean="0"/>
              <a:t> </a:t>
            </a:r>
            <a:r>
              <a:rPr lang="en-GB" altLang="pt-BR" sz="1500" dirty="0" err="1" smtClean="0"/>
              <a:t>Ambiental</a:t>
            </a:r>
            <a:endParaRPr lang="en-GB" altLang="pt-BR" sz="1500" dirty="0" smtClean="0"/>
          </a:p>
          <a:p>
            <a:pPr marL="285750" indent="-285750" algn="just">
              <a:lnSpc>
                <a:spcPct val="150000"/>
              </a:lnSpc>
              <a:buClr>
                <a:schemeClr val="tx1"/>
              </a:buClr>
              <a:buBlip>
                <a:blip r:embed="rId3"/>
              </a:buBlip>
            </a:pPr>
            <a:r>
              <a:rPr lang="en-GB" altLang="pt-BR" sz="1500" b="1" dirty="0" smtClean="0"/>
              <a:t>1983 </a:t>
            </a:r>
            <a:r>
              <a:rPr lang="en-GB" altLang="pt-BR" sz="1500" dirty="0" smtClean="0"/>
              <a:t>&gt;&gt;&gt; </a:t>
            </a:r>
            <a:r>
              <a:rPr lang="en-GB" altLang="pt-BR" sz="1500" b="1" i="1" dirty="0" smtClean="0"/>
              <a:t>Superfund</a:t>
            </a:r>
            <a:r>
              <a:rPr lang="en-GB" altLang="pt-BR" sz="1500" dirty="0" smtClean="0"/>
              <a:t> &gt;&gt;&gt; </a:t>
            </a:r>
            <a:r>
              <a:rPr lang="en-GB" altLang="pt-BR" sz="1500" dirty="0" err="1" smtClean="0"/>
              <a:t>inundação</a:t>
            </a:r>
            <a:r>
              <a:rPr lang="en-GB" altLang="pt-BR" sz="1500" dirty="0" smtClean="0"/>
              <a:t> de </a:t>
            </a:r>
            <a:r>
              <a:rPr lang="en-GB" altLang="pt-BR" sz="1500" dirty="0" err="1" smtClean="0"/>
              <a:t>sinistros</a:t>
            </a:r>
            <a:r>
              <a:rPr lang="en-GB" altLang="pt-BR" sz="1500" dirty="0" smtClean="0"/>
              <a:t> </a:t>
            </a:r>
            <a:r>
              <a:rPr lang="en-GB" altLang="pt-BR" sz="1500" dirty="0" err="1" smtClean="0"/>
              <a:t>começam</a:t>
            </a:r>
            <a:r>
              <a:rPr lang="en-GB" altLang="pt-BR" sz="1500" dirty="0" smtClean="0"/>
              <a:t> a </a:t>
            </a:r>
            <a:r>
              <a:rPr lang="en-GB" altLang="pt-BR" sz="1500" dirty="0" err="1" smtClean="0"/>
              <a:t>aparecer</a:t>
            </a:r>
            <a:r>
              <a:rPr lang="en-GB" altLang="pt-BR" sz="1500" dirty="0" smtClean="0"/>
              <a:t> </a:t>
            </a:r>
            <a:r>
              <a:rPr lang="en-GB" altLang="pt-BR" sz="1500" dirty="0" err="1" smtClean="0"/>
              <a:t>nas</a:t>
            </a:r>
            <a:r>
              <a:rPr lang="en-GB" altLang="pt-BR" sz="1500" dirty="0" smtClean="0"/>
              <a:t> </a:t>
            </a:r>
            <a:r>
              <a:rPr lang="en-GB" altLang="pt-BR" sz="1500" dirty="0" err="1" smtClean="0"/>
              <a:t>apólices</a:t>
            </a:r>
            <a:r>
              <a:rPr lang="en-GB" altLang="pt-BR" sz="1500" dirty="0" smtClean="0"/>
              <a:t> RC </a:t>
            </a:r>
            <a:r>
              <a:rPr lang="en-GB" altLang="pt-BR" sz="1500" dirty="0" err="1" smtClean="0"/>
              <a:t>Geral</a:t>
            </a:r>
            <a:endParaRPr lang="en-GB" altLang="pt-BR" sz="1500" b="1" dirty="0" smtClean="0"/>
          </a:p>
          <a:p>
            <a:pPr marL="285750" indent="-285750" algn="just">
              <a:lnSpc>
                <a:spcPct val="150000"/>
              </a:lnSpc>
              <a:buClr>
                <a:schemeClr val="tx1"/>
              </a:buClr>
              <a:buBlip>
                <a:blip r:embed="rId3"/>
              </a:buBlip>
            </a:pPr>
            <a:r>
              <a:rPr lang="en-GB" altLang="pt-BR" sz="1500" b="1" dirty="0"/>
              <a:t>1</a:t>
            </a:r>
            <a:r>
              <a:rPr lang="en-GB" altLang="pt-BR" sz="1500" b="1" dirty="0" smtClean="0"/>
              <a:t>986 </a:t>
            </a:r>
            <a:r>
              <a:rPr lang="en-GB" altLang="pt-BR" sz="1500" dirty="0" smtClean="0"/>
              <a:t>&gt;&gt;&gt; </a:t>
            </a:r>
            <a:r>
              <a:rPr lang="en-GB" altLang="pt-BR" sz="1500" dirty="0" err="1" smtClean="0"/>
              <a:t>em</a:t>
            </a:r>
            <a:r>
              <a:rPr lang="en-GB" altLang="pt-BR" sz="1500" dirty="0" smtClean="0"/>
              <a:t> </a:t>
            </a:r>
            <a:r>
              <a:rPr lang="en-GB" altLang="pt-BR" sz="1500" dirty="0" err="1" smtClean="0"/>
              <a:t>razão</a:t>
            </a:r>
            <a:r>
              <a:rPr lang="en-GB" altLang="pt-BR" sz="1500" dirty="0" smtClean="0"/>
              <a:t> da </a:t>
            </a:r>
            <a:r>
              <a:rPr lang="en-GB" altLang="pt-BR" sz="1500" dirty="0" err="1" smtClean="0"/>
              <a:t>experiência</a:t>
            </a:r>
            <a:r>
              <a:rPr lang="en-GB" altLang="pt-BR" sz="1500" dirty="0" smtClean="0"/>
              <a:t> </a:t>
            </a:r>
            <a:r>
              <a:rPr lang="en-GB" altLang="pt-BR" sz="1500" dirty="0" err="1" smtClean="0"/>
              <a:t>adversa</a:t>
            </a:r>
            <a:r>
              <a:rPr lang="en-GB" altLang="pt-BR" sz="1500" dirty="0" smtClean="0"/>
              <a:t>, ISO (</a:t>
            </a:r>
            <a:r>
              <a:rPr lang="en-GB" altLang="pt-BR" sz="1500" dirty="0" err="1" smtClean="0"/>
              <a:t>órgão</a:t>
            </a:r>
            <a:r>
              <a:rPr lang="en-GB" altLang="pt-BR" sz="1500" dirty="0" smtClean="0"/>
              <a:t> </a:t>
            </a:r>
            <a:r>
              <a:rPr lang="en-GB" altLang="pt-BR" sz="1500" dirty="0" err="1" smtClean="0"/>
              <a:t>americano</a:t>
            </a:r>
            <a:r>
              <a:rPr lang="en-GB" altLang="pt-BR" sz="1500" dirty="0" smtClean="0"/>
              <a:t> </a:t>
            </a:r>
            <a:r>
              <a:rPr lang="en-GB" altLang="pt-BR" sz="1500" dirty="0" err="1" smtClean="0"/>
              <a:t>controla</a:t>
            </a:r>
            <a:r>
              <a:rPr lang="en-GB" altLang="pt-BR" sz="1500" dirty="0" smtClean="0"/>
              <a:t> </a:t>
            </a:r>
            <a:r>
              <a:rPr lang="en-GB" altLang="pt-BR" sz="1500" dirty="0" err="1" smtClean="0"/>
              <a:t>seguros</a:t>
            </a:r>
            <a:r>
              <a:rPr lang="en-GB" altLang="pt-BR" sz="1500" dirty="0" smtClean="0"/>
              <a:t>) </a:t>
            </a:r>
            <a:r>
              <a:rPr lang="en-GB" altLang="pt-BR" sz="1500" dirty="0" err="1" smtClean="0"/>
              <a:t>proibiu</a:t>
            </a:r>
            <a:r>
              <a:rPr lang="en-GB" altLang="pt-BR" sz="1500" dirty="0" smtClean="0"/>
              <a:t> a </a:t>
            </a:r>
            <a:r>
              <a:rPr lang="en-GB" altLang="pt-BR" sz="1500" dirty="0" err="1" smtClean="0"/>
              <a:t>comercialização</a:t>
            </a:r>
            <a:r>
              <a:rPr lang="en-GB" altLang="pt-BR" sz="1500" dirty="0" smtClean="0"/>
              <a:t> da </a:t>
            </a:r>
            <a:r>
              <a:rPr lang="en-GB" altLang="pt-BR" sz="1500" dirty="0" err="1" smtClean="0"/>
              <a:t>cobertura</a:t>
            </a:r>
            <a:r>
              <a:rPr lang="en-GB" altLang="pt-BR" sz="1500" dirty="0" smtClean="0"/>
              <a:t> de </a:t>
            </a:r>
            <a:r>
              <a:rPr lang="en-GB" altLang="pt-BR" sz="1500" dirty="0" err="1" smtClean="0"/>
              <a:t>Poluição</a:t>
            </a:r>
            <a:endParaRPr lang="en-GB" altLang="pt-BR" sz="1500" dirty="0" smtClean="0"/>
          </a:p>
          <a:p>
            <a:pPr marL="285750" indent="-285750" algn="just">
              <a:lnSpc>
                <a:spcPct val="150000"/>
              </a:lnSpc>
              <a:buClr>
                <a:schemeClr val="tx1"/>
              </a:buClr>
              <a:buBlip>
                <a:blip r:embed="rId3"/>
              </a:buBlip>
            </a:pPr>
            <a:r>
              <a:rPr lang="en-GB" altLang="pt-BR" sz="1500" b="1" dirty="0" smtClean="0"/>
              <a:t>1997</a:t>
            </a:r>
            <a:r>
              <a:rPr lang="en-GB" altLang="pt-BR" sz="1500" dirty="0" smtClean="0"/>
              <a:t> &gt;&gt;&gt; </a:t>
            </a:r>
            <a:r>
              <a:rPr lang="en-GB" altLang="pt-BR" sz="1500" dirty="0" err="1" smtClean="0"/>
              <a:t>mercado</a:t>
            </a:r>
            <a:r>
              <a:rPr lang="en-GB" altLang="pt-BR" sz="1500" dirty="0" smtClean="0"/>
              <a:t> </a:t>
            </a:r>
            <a:r>
              <a:rPr lang="en-GB" altLang="pt-BR" sz="1500" dirty="0" err="1" smtClean="0"/>
              <a:t>muda</a:t>
            </a:r>
            <a:r>
              <a:rPr lang="en-GB" altLang="pt-BR" sz="1500" dirty="0" smtClean="0"/>
              <a:t> com </a:t>
            </a:r>
            <a:r>
              <a:rPr lang="en-GB" altLang="pt-BR" sz="1500" dirty="0" err="1" smtClean="0"/>
              <a:t>novas</a:t>
            </a:r>
            <a:r>
              <a:rPr lang="en-GB" altLang="pt-BR" sz="1500" dirty="0" smtClean="0"/>
              <a:t> </a:t>
            </a:r>
            <a:r>
              <a:rPr lang="en-GB" altLang="pt-BR" sz="1500" dirty="0" err="1" smtClean="0"/>
              <a:t>redações</a:t>
            </a:r>
            <a:r>
              <a:rPr lang="en-GB" altLang="pt-BR" sz="1500" dirty="0" smtClean="0"/>
              <a:t>, </a:t>
            </a:r>
            <a:r>
              <a:rPr lang="en-GB" altLang="pt-BR" sz="1500" dirty="0" err="1" smtClean="0"/>
              <a:t>permitindo</a:t>
            </a:r>
            <a:r>
              <a:rPr lang="en-GB" altLang="pt-BR" sz="1500" dirty="0" smtClean="0"/>
              <a:t> </a:t>
            </a:r>
            <a:r>
              <a:rPr lang="en-GB" altLang="pt-BR" sz="1500" dirty="0" err="1" smtClean="0"/>
              <a:t>cobertura</a:t>
            </a:r>
            <a:r>
              <a:rPr lang="en-GB" altLang="pt-BR" sz="1500" dirty="0" smtClean="0"/>
              <a:t> </a:t>
            </a:r>
            <a:r>
              <a:rPr lang="en-GB" altLang="pt-BR" sz="1500" dirty="0" err="1" smtClean="0"/>
              <a:t>apenas</a:t>
            </a:r>
            <a:r>
              <a:rPr lang="en-GB" altLang="pt-BR" sz="1500" dirty="0" smtClean="0"/>
              <a:t> para </a:t>
            </a:r>
            <a:r>
              <a:rPr lang="en-GB" altLang="pt-BR" sz="1500" i="1" dirty="0" smtClean="0"/>
              <a:t>Clean-up expenses</a:t>
            </a:r>
          </a:p>
          <a:p>
            <a:pPr marL="285750" indent="-285750" algn="just">
              <a:lnSpc>
                <a:spcPct val="150000"/>
              </a:lnSpc>
              <a:buClr>
                <a:schemeClr val="tx1"/>
              </a:buClr>
              <a:buBlip>
                <a:blip r:embed="rId3"/>
              </a:buBlip>
            </a:pPr>
            <a:r>
              <a:rPr lang="en-GB" altLang="pt-BR" sz="1500" b="1" dirty="0" smtClean="0"/>
              <a:t>2014 </a:t>
            </a:r>
            <a:r>
              <a:rPr lang="en-GB" altLang="pt-BR" sz="1500" dirty="0"/>
              <a:t>&gt;&gt;&gt; Mercado Global de </a:t>
            </a:r>
            <a:r>
              <a:rPr lang="en-GB" altLang="pt-BR" sz="1500" dirty="0" err="1"/>
              <a:t>Seguro</a:t>
            </a:r>
            <a:r>
              <a:rPr lang="en-GB" altLang="pt-BR" sz="1500" dirty="0"/>
              <a:t> </a:t>
            </a:r>
            <a:r>
              <a:rPr lang="en-GB" altLang="pt-BR" sz="1500" dirty="0" err="1"/>
              <a:t>Ambiental</a:t>
            </a:r>
            <a:r>
              <a:rPr lang="en-GB" altLang="pt-BR" sz="1500" dirty="0"/>
              <a:t>: </a:t>
            </a:r>
            <a:r>
              <a:rPr lang="en-GB" altLang="pt-BR" sz="1500" dirty="0" err="1"/>
              <a:t>aprox</a:t>
            </a:r>
            <a:r>
              <a:rPr lang="en-GB" altLang="pt-BR" sz="1500" dirty="0"/>
              <a:t>. </a:t>
            </a:r>
            <a:r>
              <a:rPr lang="en-GB" altLang="pt-BR" sz="1500" b="1" dirty="0"/>
              <a:t>USD 2.5 </a:t>
            </a:r>
            <a:r>
              <a:rPr lang="en-GB" altLang="pt-BR" sz="1500" b="1" dirty="0" err="1"/>
              <a:t>bilhões</a:t>
            </a:r>
            <a:r>
              <a:rPr lang="en-GB" altLang="pt-BR" sz="1500" b="1" dirty="0"/>
              <a:t> </a:t>
            </a:r>
            <a:r>
              <a:rPr lang="en-GB" altLang="pt-BR" sz="1500" dirty="0" smtClean="0"/>
              <a:t>&gt;&gt;&gt; </a:t>
            </a:r>
            <a:r>
              <a:rPr lang="en-GB" altLang="pt-BR" sz="1500" dirty="0" err="1" smtClean="0"/>
              <a:t>aproximadamente</a:t>
            </a:r>
            <a:r>
              <a:rPr lang="en-GB" altLang="pt-BR" sz="1500" dirty="0" smtClean="0"/>
              <a:t> </a:t>
            </a:r>
            <a:r>
              <a:rPr lang="en-GB" altLang="pt-BR" sz="1500" dirty="0"/>
              <a:t>40 </a:t>
            </a:r>
            <a:r>
              <a:rPr lang="en-GB" altLang="pt-BR" sz="1500" dirty="0" err="1"/>
              <a:t>seguradoras</a:t>
            </a:r>
            <a:r>
              <a:rPr lang="en-GB" altLang="pt-BR" sz="1500" dirty="0"/>
              <a:t> (ACE, AIG, XL, LIU, Zurich, </a:t>
            </a:r>
            <a:r>
              <a:rPr lang="en-GB" altLang="pt-BR" sz="1500" dirty="0" err="1"/>
              <a:t>Ironshore</a:t>
            </a:r>
            <a:r>
              <a:rPr lang="en-GB" altLang="pt-BR" sz="1500" dirty="0"/>
              <a:t>, </a:t>
            </a:r>
            <a:r>
              <a:rPr lang="en-GB" altLang="pt-BR" sz="1500" dirty="0" err="1"/>
              <a:t>etc</a:t>
            </a:r>
            <a:r>
              <a:rPr lang="en-GB" altLang="pt-BR" sz="1500" dirty="0"/>
              <a:t>)</a:t>
            </a:r>
          </a:p>
        </p:txBody>
      </p:sp>
    </p:spTree>
    <p:extLst>
      <p:ext uri="{BB962C8B-B14F-4D97-AF65-F5344CB8AC3E}">
        <p14:creationId xmlns:p14="http://schemas.microsoft.com/office/powerpoint/2010/main" val="40984442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611560" y="332656"/>
            <a:ext cx="7561262" cy="2879725"/>
          </a:xfrm>
        </p:spPr>
        <p:txBody>
          <a:bodyPr/>
          <a:lstStyle/>
          <a:p>
            <a:r>
              <a:rPr lang="en-GB" sz="6000" dirty="0" smtClean="0"/>
              <a:t>APÓLICES &amp; CONDIÇÕES DO PRODUTO</a:t>
            </a:r>
            <a:endParaRPr lang="en-GB" sz="6000" dirty="0"/>
          </a:p>
        </p:txBody>
      </p:sp>
      <p:sp>
        <p:nvSpPr>
          <p:cNvPr id="5" name="Date Placeholder 4"/>
          <p:cNvSpPr>
            <a:spLocks noGrp="1"/>
          </p:cNvSpPr>
          <p:nvPr>
            <p:ph type="dt" sz="half" idx="10"/>
          </p:nvPr>
        </p:nvSpPr>
        <p:spPr/>
        <p:txBody>
          <a:bodyPr/>
          <a:lstStyle/>
          <a:p>
            <a:pPr>
              <a:defRPr/>
            </a:pPr>
            <a:fld id="{F7F9B84B-66F3-4570-A3ED-288542989844}" type="datetime1">
              <a:rPr lang="en-GB" smtClean="0"/>
              <a:t>28/10/2015</a:t>
            </a:fld>
            <a:endParaRPr lang="en-GB"/>
          </a:p>
        </p:txBody>
      </p:sp>
      <p:sp>
        <p:nvSpPr>
          <p:cNvPr id="6" name="Footer Placeholder 5"/>
          <p:cNvSpPr>
            <a:spLocks noGrp="1"/>
          </p:cNvSpPr>
          <p:nvPr>
            <p:ph type="ftr" sz="quarter" idx="11"/>
          </p:nvPr>
        </p:nvSpPr>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2"/>
          </p:nvPr>
        </p:nvSpPr>
        <p:spPr/>
        <p:txBody>
          <a:bodyPr/>
          <a:lstStyle/>
          <a:p>
            <a:pPr>
              <a:defRPr/>
            </a:pPr>
            <a:fld id="{F23F6B99-7D6D-42A6-B137-09A2EBA17D02}" type="slidenum">
              <a:rPr lang="en-GB" smtClean="0"/>
              <a:pPr>
                <a:defRPr/>
              </a:pPr>
              <a:t>50</a:t>
            </a:fld>
            <a:endParaRPr lang="en-GB" dirty="0"/>
          </a:p>
        </p:txBody>
      </p:sp>
    </p:spTree>
    <p:extLst>
      <p:ext uri="{BB962C8B-B14F-4D97-AF65-F5344CB8AC3E}">
        <p14:creationId xmlns:p14="http://schemas.microsoft.com/office/powerpoint/2010/main" val="24525319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err="1" smtClean="0">
                <a:solidFill>
                  <a:srgbClr val="99CC00"/>
                </a:solidFill>
              </a:rPr>
              <a:t>Tipos</a:t>
            </a:r>
            <a:r>
              <a:rPr lang="en-GB" b="1" dirty="0" smtClean="0">
                <a:solidFill>
                  <a:srgbClr val="99CC00"/>
                </a:solidFill>
              </a:rPr>
              <a:t> de </a:t>
            </a:r>
            <a:r>
              <a:rPr lang="en-GB" b="1" dirty="0" err="1" smtClean="0">
                <a:solidFill>
                  <a:srgbClr val="99CC00"/>
                </a:solidFill>
              </a:rPr>
              <a:t>Apólices</a:t>
            </a:r>
            <a:endParaRPr lang="en-GB" b="1" dirty="0">
              <a:solidFill>
                <a:srgbClr val="99CC00"/>
              </a:solidFill>
            </a:endParaRPr>
          </a:p>
        </p:txBody>
      </p:sp>
      <p:sp>
        <p:nvSpPr>
          <p:cNvPr id="8" name="Content Placeholder 7"/>
          <p:cNvSpPr>
            <a:spLocks noGrp="1"/>
          </p:cNvSpPr>
          <p:nvPr>
            <p:ph idx="1"/>
          </p:nvPr>
        </p:nvSpPr>
        <p:spPr>
          <a:xfrm>
            <a:off x="539552" y="1196752"/>
            <a:ext cx="3743968" cy="5112568"/>
          </a:xfrm>
        </p:spPr>
        <p:txBody>
          <a:bodyPr>
            <a:normAutofit fontScale="92500" lnSpcReduction="10000"/>
          </a:bodyPr>
          <a:lstStyle/>
          <a:p>
            <a:pPr marL="0" indent="0">
              <a:spcBef>
                <a:spcPts val="0"/>
              </a:spcBef>
              <a:buNone/>
            </a:pPr>
            <a:r>
              <a:rPr lang="en-GB" sz="1200" b="1" u="sng" dirty="0" smtClean="0">
                <a:solidFill>
                  <a:schemeClr val="tx1">
                    <a:lumMod val="50000"/>
                  </a:schemeClr>
                </a:solidFill>
              </a:rPr>
              <a:t>PPL – Premises Pollution Liability</a:t>
            </a:r>
            <a:endParaRPr lang="en-GB" sz="1200" u="sng" dirty="0" smtClean="0">
              <a:solidFill>
                <a:schemeClr val="tx1">
                  <a:lumMod val="50000"/>
                </a:schemeClr>
              </a:solidFill>
            </a:endParaRPr>
          </a:p>
          <a:p>
            <a:pPr marL="0" indent="0">
              <a:spcBef>
                <a:spcPts val="0"/>
              </a:spcBef>
              <a:buNone/>
            </a:pPr>
            <a:r>
              <a:rPr lang="en-GB" sz="1200" dirty="0" err="1" smtClean="0"/>
              <a:t>Locais</a:t>
            </a:r>
            <a:r>
              <a:rPr lang="en-GB" sz="1200" dirty="0" smtClean="0"/>
              <a:t> </a:t>
            </a:r>
            <a:r>
              <a:rPr lang="en-GB" sz="1200" dirty="0" err="1" smtClean="0"/>
              <a:t>Segurados</a:t>
            </a:r>
            <a:r>
              <a:rPr lang="en-GB" sz="1200" dirty="0" smtClean="0"/>
              <a:t>/Operações </a:t>
            </a:r>
            <a:r>
              <a:rPr lang="en-GB" sz="1200" dirty="0" err="1" smtClean="0"/>
              <a:t>Comerciais</a:t>
            </a:r>
            <a:r>
              <a:rPr lang="en-GB" sz="1200" dirty="0" smtClean="0"/>
              <a:t>/</a:t>
            </a:r>
            <a:r>
              <a:rPr lang="en-GB" sz="1200" dirty="0" err="1" smtClean="0"/>
              <a:t>Industriais</a:t>
            </a:r>
            <a:endParaRPr lang="en-GB" sz="1200" dirty="0"/>
          </a:p>
          <a:p>
            <a:pPr marL="0" indent="0">
              <a:spcBef>
                <a:spcPts val="0"/>
              </a:spcBef>
              <a:buNone/>
            </a:pPr>
            <a:r>
              <a:rPr lang="en-GB" sz="1200" dirty="0" smtClean="0">
                <a:solidFill>
                  <a:srgbClr val="99CC00"/>
                </a:solidFill>
              </a:rPr>
              <a:t>À base de </a:t>
            </a:r>
            <a:r>
              <a:rPr lang="en-GB" sz="1200" dirty="0" err="1" smtClean="0">
                <a:solidFill>
                  <a:srgbClr val="99CC00"/>
                </a:solidFill>
              </a:rPr>
              <a:t>Reclamações</a:t>
            </a:r>
            <a:endParaRPr lang="en-GB" sz="1200" dirty="0" smtClean="0">
              <a:solidFill>
                <a:srgbClr val="99CC00"/>
              </a:solidFill>
            </a:endParaRPr>
          </a:p>
          <a:p>
            <a:pPr marL="0" indent="0">
              <a:spcBef>
                <a:spcPts val="0"/>
              </a:spcBef>
              <a:buNone/>
            </a:pPr>
            <a:endParaRPr lang="en-GB" sz="1200" dirty="0" smtClean="0">
              <a:solidFill>
                <a:schemeClr val="tx2">
                  <a:lumMod val="75000"/>
                </a:schemeClr>
              </a:solidFill>
            </a:endParaRPr>
          </a:p>
          <a:p>
            <a:pPr marL="0" indent="0">
              <a:spcBef>
                <a:spcPts val="0"/>
              </a:spcBef>
              <a:buNone/>
            </a:pPr>
            <a:r>
              <a:rPr lang="en-GB" sz="1200" b="1" u="sng" dirty="0">
                <a:solidFill>
                  <a:schemeClr val="tx1">
                    <a:lumMod val="50000"/>
                  </a:schemeClr>
                </a:solidFill>
              </a:rPr>
              <a:t>PPL </a:t>
            </a:r>
            <a:r>
              <a:rPr lang="en-GB" sz="1200" b="1" u="sng" dirty="0" smtClean="0">
                <a:solidFill>
                  <a:schemeClr val="tx1">
                    <a:lumMod val="50000"/>
                  </a:schemeClr>
                </a:solidFill>
              </a:rPr>
              <a:t>– Real Estate Transactions</a:t>
            </a:r>
            <a:endParaRPr lang="en-GB" sz="1200" u="sng" dirty="0">
              <a:solidFill>
                <a:schemeClr val="tx1">
                  <a:lumMod val="50000"/>
                </a:schemeClr>
              </a:solidFill>
            </a:endParaRPr>
          </a:p>
          <a:p>
            <a:pPr marL="0" indent="0">
              <a:spcBef>
                <a:spcPts val="0"/>
              </a:spcBef>
              <a:buNone/>
            </a:pPr>
            <a:r>
              <a:rPr lang="en-GB" sz="1200" dirty="0"/>
              <a:t>Local </a:t>
            </a:r>
            <a:r>
              <a:rPr lang="en-GB" sz="1200" dirty="0" err="1" smtClean="0"/>
              <a:t>Segurado</a:t>
            </a:r>
            <a:r>
              <a:rPr lang="en-GB" sz="1200" dirty="0" smtClean="0"/>
              <a:t>/</a:t>
            </a:r>
            <a:r>
              <a:rPr lang="en-GB" sz="1200" dirty="0" err="1" smtClean="0"/>
              <a:t>Condição</a:t>
            </a:r>
            <a:r>
              <a:rPr lang="en-GB" sz="1200" dirty="0" smtClean="0"/>
              <a:t> de </a:t>
            </a:r>
            <a:r>
              <a:rPr lang="en-GB" sz="1200" dirty="0" err="1" smtClean="0"/>
              <a:t>Poluição</a:t>
            </a:r>
            <a:r>
              <a:rPr lang="en-GB" sz="1200" dirty="0" smtClean="0"/>
              <a:t> </a:t>
            </a:r>
            <a:r>
              <a:rPr lang="en-GB" sz="1200" dirty="0" err="1" smtClean="0"/>
              <a:t>Pré-existente</a:t>
            </a:r>
            <a:r>
              <a:rPr lang="en-GB" sz="1200" dirty="0" smtClean="0"/>
              <a:t> </a:t>
            </a:r>
            <a:endParaRPr lang="en-GB" sz="1200" dirty="0"/>
          </a:p>
          <a:p>
            <a:pPr marL="0" indent="0">
              <a:spcBef>
                <a:spcPts val="0"/>
              </a:spcBef>
              <a:buNone/>
            </a:pPr>
            <a:r>
              <a:rPr lang="en-GB" sz="1200" dirty="0">
                <a:solidFill>
                  <a:srgbClr val="99CC00"/>
                </a:solidFill>
              </a:rPr>
              <a:t>À base de </a:t>
            </a:r>
            <a:r>
              <a:rPr lang="en-GB" sz="1200" dirty="0" err="1">
                <a:solidFill>
                  <a:srgbClr val="99CC00"/>
                </a:solidFill>
              </a:rPr>
              <a:t>Reclamações</a:t>
            </a:r>
            <a:endParaRPr lang="en-GB" sz="1200" dirty="0">
              <a:solidFill>
                <a:srgbClr val="99CC00"/>
              </a:solidFill>
            </a:endParaRPr>
          </a:p>
          <a:p>
            <a:pPr marL="0" indent="0">
              <a:spcBef>
                <a:spcPts val="0"/>
              </a:spcBef>
              <a:buNone/>
            </a:pPr>
            <a:endParaRPr lang="en-GB" sz="1200" b="1" dirty="0">
              <a:solidFill>
                <a:schemeClr val="tx2">
                  <a:lumMod val="75000"/>
                </a:schemeClr>
              </a:solidFill>
            </a:endParaRPr>
          </a:p>
          <a:p>
            <a:pPr marL="0" indent="0">
              <a:spcBef>
                <a:spcPts val="0"/>
              </a:spcBef>
              <a:buNone/>
            </a:pPr>
            <a:r>
              <a:rPr lang="en-GB" sz="1200" b="1" u="sng" dirty="0" smtClean="0"/>
              <a:t>CPL – Contractors Pollution Liability</a:t>
            </a:r>
            <a:endParaRPr lang="en-GB" sz="1200" u="sng" dirty="0" smtClean="0"/>
          </a:p>
          <a:p>
            <a:pPr marL="0" indent="0">
              <a:spcBef>
                <a:spcPts val="0"/>
              </a:spcBef>
              <a:buNone/>
            </a:pPr>
            <a:r>
              <a:rPr lang="en-GB" sz="1200" dirty="0" smtClean="0">
                <a:solidFill>
                  <a:schemeClr val="tx1">
                    <a:lumMod val="50000"/>
                  </a:schemeClr>
                </a:solidFill>
              </a:rPr>
              <a:t>Operações </a:t>
            </a:r>
            <a:r>
              <a:rPr lang="en-GB" sz="1200" dirty="0" err="1" smtClean="0">
                <a:solidFill>
                  <a:schemeClr val="tx1">
                    <a:lumMod val="50000"/>
                  </a:schemeClr>
                </a:solidFill>
              </a:rPr>
              <a:t>Seguradas</a:t>
            </a:r>
            <a:r>
              <a:rPr lang="en-GB" sz="1200" dirty="0" smtClean="0">
                <a:solidFill>
                  <a:schemeClr val="tx1">
                    <a:lumMod val="50000"/>
                  </a:schemeClr>
                </a:solidFill>
              </a:rPr>
              <a:t>/</a:t>
            </a:r>
            <a:r>
              <a:rPr lang="en-GB" sz="1200" dirty="0" err="1" smtClean="0">
                <a:solidFill>
                  <a:schemeClr val="tx1">
                    <a:lumMod val="50000"/>
                  </a:schemeClr>
                </a:solidFill>
              </a:rPr>
              <a:t>Projeto</a:t>
            </a:r>
            <a:r>
              <a:rPr lang="en-GB" sz="1200" dirty="0" smtClean="0">
                <a:solidFill>
                  <a:schemeClr val="tx1">
                    <a:lumMod val="50000"/>
                  </a:schemeClr>
                </a:solidFill>
              </a:rPr>
              <a:t> </a:t>
            </a:r>
            <a:r>
              <a:rPr lang="en-GB" sz="1200" dirty="0" err="1" smtClean="0">
                <a:solidFill>
                  <a:schemeClr val="tx1">
                    <a:lumMod val="50000"/>
                  </a:schemeClr>
                </a:solidFill>
              </a:rPr>
              <a:t>específico</a:t>
            </a:r>
            <a:r>
              <a:rPr lang="en-GB" sz="1200" dirty="0" smtClean="0">
                <a:solidFill>
                  <a:schemeClr val="tx1">
                    <a:lumMod val="50000"/>
                  </a:schemeClr>
                </a:solidFill>
              </a:rPr>
              <a:t>/</a:t>
            </a:r>
            <a:r>
              <a:rPr lang="en-GB" sz="1200" dirty="0" err="1" smtClean="0">
                <a:solidFill>
                  <a:schemeClr val="tx1">
                    <a:lumMod val="50000"/>
                  </a:schemeClr>
                </a:solidFill>
              </a:rPr>
              <a:t>Serviços</a:t>
            </a:r>
            <a:r>
              <a:rPr lang="en-GB" sz="1200" dirty="0" smtClean="0">
                <a:solidFill>
                  <a:schemeClr val="tx1">
                    <a:lumMod val="50000"/>
                  </a:schemeClr>
                </a:solidFill>
              </a:rPr>
              <a:t> - </a:t>
            </a:r>
            <a:endParaRPr lang="en-GB" sz="1200" dirty="0">
              <a:solidFill>
                <a:schemeClr val="tx1">
                  <a:lumMod val="50000"/>
                </a:schemeClr>
              </a:solidFill>
            </a:endParaRPr>
          </a:p>
          <a:p>
            <a:pPr marL="0" indent="0">
              <a:spcBef>
                <a:spcPts val="0"/>
              </a:spcBef>
              <a:buNone/>
            </a:pPr>
            <a:r>
              <a:rPr lang="en-GB" sz="1200" dirty="0">
                <a:solidFill>
                  <a:srgbClr val="99CC00"/>
                </a:solidFill>
              </a:rPr>
              <a:t>À base de </a:t>
            </a:r>
            <a:r>
              <a:rPr lang="en-GB" sz="1200" dirty="0" err="1">
                <a:solidFill>
                  <a:srgbClr val="99CC00"/>
                </a:solidFill>
              </a:rPr>
              <a:t>Reclamações</a:t>
            </a:r>
            <a:r>
              <a:rPr lang="en-GB" sz="1200" dirty="0">
                <a:solidFill>
                  <a:srgbClr val="99CC00"/>
                </a:solidFill>
              </a:rPr>
              <a:t> &amp; </a:t>
            </a:r>
            <a:r>
              <a:rPr lang="en-GB" sz="1200" dirty="0" err="1">
                <a:solidFill>
                  <a:srgbClr val="99CC00"/>
                </a:solidFill>
              </a:rPr>
              <a:t>Ocorrências</a:t>
            </a:r>
            <a:endParaRPr lang="en-GB" sz="1200" dirty="0">
              <a:solidFill>
                <a:srgbClr val="99CC00"/>
              </a:solidFill>
            </a:endParaRPr>
          </a:p>
          <a:p>
            <a:pPr marL="0" indent="0">
              <a:spcBef>
                <a:spcPts val="0"/>
              </a:spcBef>
              <a:buNone/>
            </a:pPr>
            <a:endParaRPr lang="en-GB" sz="1200" dirty="0" smtClean="0">
              <a:solidFill>
                <a:schemeClr val="tx2">
                  <a:lumMod val="75000"/>
                </a:schemeClr>
              </a:solidFill>
            </a:endParaRPr>
          </a:p>
          <a:p>
            <a:pPr marL="0" indent="0">
              <a:spcBef>
                <a:spcPts val="0"/>
              </a:spcBef>
              <a:buNone/>
            </a:pPr>
            <a:r>
              <a:rPr lang="en-GB" sz="1200" b="1" u="sng" dirty="0"/>
              <a:t>CPL </a:t>
            </a:r>
            <a:r>
              <a:rPr lang="en-GB" sz="1200" b="1" u="sng" dirty="0" smtClean="0"/>
              <a:t>– OCIP/CCIP</a:t>
            </a:r>
            <a:endParaRPr lang="en-GB" sz="1200" u="sng" dirty="0"/>
          </a:p>
          <a:p>
            <a:pPr marL="0" indent="0">
              <a:spcBef>
                <a:spcPts val="0"/>
              </a:spcBef>
              <a:buNone/>
            </a:pPr>
            <a:r>
              <a:rPr lang="en-GB" sz="1200" dirty="0">
                <a:solidFill>
                  <a:schemeClr val="tx1">
                    <a:lumMod val="50000"/>
                  </a:schemeClr>
                </a:solidFill>
              </a:rPr>
              <a:t>Operações </a:t>
            </a:r>
            <a:r>
              <a:rPr lang="en-GB" sz="1200" dirty="0" err="1" smtClean="0">
                <a:solidFill>
                  <a:schemeClr val="tx1">
                    <a:lumMod val="50000"/>
                  </a:schemeClr>
                </a:solidFill>
              </a:rPr>
              <a:t>Seguradas</a:t>
            </a:r>
            <a:r>
              <a:rPr lang="en-GB" sz="1200" dirty="0" smtClean="0">
                <a:solidFill>
                  <a:schemeClr val="tx1">
                    <a:lumMod val="50000"/>
                  </a:schemeClr>
                </a:solidFill>
              </a:rPr>
              <a:t>/</a:t>
            </a:r>
            <a:r>
              <a:rPr lang="en-GB" sz="1200" dirty="0" err="1" smtClean="0">
                <a:solidFill>
                  <a:schemeClr val="tx1">
                    <a:lumMod val="50000"/>
                  </a:schemeClr>
                </a:solidFill>
              </a:rPr>
              <a:t>Seguro</a:t>
            </a:r>
            <a:r>
              <a:rPr lang="en-GB" sz="1200" dirty="0" smtClean="0">
                <a:solidFill>
                  <a:schemeClr val="tx1">
                    <a:lumMod val="50000"/>
                  </a:schemeClr>
                </a:solidFill>
              </a:rPr>
              <a:t> </a:t>
            </a:r>
            <a:r>
              <a:rPr lang="en-GB" sz="1200" dirty="0" err="1" smtClean="0">
                <a:solidFill>
                  <a:schemeClr val="tx1">
                    <a:lumMod val="50000"/>
                  </a:schemeClr>
                </a:solidFill>
              </a:rPr>
              <a:t>feito</a:t>
            </a:r>
            <a:r>
              <a:rPr lang="en-GB" sz="1200" dirty="0" smtClean="0">
                <a:solidFill>
                  <a:schemeClr val="tx1">
                    <a:lumMod val="50000"/>
                  </a:schemeClr>
                </a:solidFill>
              </a:rPr>
              <a:t> pela </a:t>
            </a:r>
            <a:r>
              <a:rPr lang="en-GB" sz="1200" dirty="0" err="1" smtClean="0">
                <a:solidFill>
                  <a:schemeClr val="tx1">
                    <a:lumMod val="50000"/>
                  </a:schemeClr>
                </a:solidFill>
              </a:rPr>
              <a:t>Contratante</a:t>
            </a:r>
            <a:r>
              <a:rPr lang="en-GB" sz="1200" dirty="0" smtClean="0">
                <a:solidFill>
                  <a:schemeClr val="tx1">
                    <a:lumMod val="50000"/>
                  </a:schemeClr>
                </a:solidFill>
              </a:rPr>
              <a:t> - </a:t>
            </a:r>
            <a:endParaRPr lang="en-GB" sz="1200" dirty="0">
              <a:solidFill>
                <a:schemeClr val="tx1">
                  <a:lumMod val="50000"/>
                </a:schemeClr>
              </a:solidFill>
            </a:endParaRPr>
          </a:p>
          <a:p>
            <a:pPr marL="0" indent="0">
              <a:spcBef>
                <a:spcPts val="0"/>
              </a:spcBef>
              <a:buNone/>
            </a:pPr>
            <a:r>
              <a:rPr lang="en-GB" sz="1200" dirty="0">
                <a:solidFill>
                  <a:srgbClr val="99CC00"/>
                </a:solidFill>
              </a:rPr>
              <a:t>À base de </a:t>
            </a:r>
            <a:r>
              <a:rPr lang="en-GB" sz="1200" dirty="0" err="1">
                <a:solidFill>
                  <a:srgbClr val="99CC00"/>
                </a:solidFill>
              </a:rPr>
              <a:t>Reclamações</a:t>
            </a:r>
            <a:r>
              <a:rPr lang="en-GB" sz="1200" dirty="0">
                <a:solidFill>
                  <a:srgbClr val="99CC00"/>
                </a:solidFill>
              </a:rPr>
              <a:t> &amp; </a:t>
            </a:r>
            <a:r>
              <a:rPr lang="en-GB" sz="1200" dirty="0" err="1">
                <a:solidFill>
                  <a:srgbClr val="99CC00"/>
                </a:solidFill>
              </a:rPr>
              <a:t>Ocorrências</a:t>
            </a:r>
            <a:endParaRPr lang="en-GB" sz="1200" dirty="0">
              <a:solidFill>
                <a:srgbClr val="99CC00"/>
              </a:solidFill>
            </a:endParaRPr>
          </a:p>
          <a:p>
            <a:pPr marL="0" indent="0">
              <a:spcBef>
                <a:spcPts val="0"/>
              </a:spcBef>
              <a:buNone/>
            </a:pPr>
            <a:endParaRPr lang="en-GB" sz="1200" b="1" u="sng" dirty="0" smtClean="0"/>
          </a:p>
          <a:p>
            <a:pPr marL="0" indent="0">
              <a:spcBef>
                <a:spcPts val="0"/>
              </a:spcBef>
              <a:buNone/>
            </a:pPr>
            <a:r>
              <a:rPr lang="en-GB" sz="1200" b="1" u="sng" dirty="0" smtClean="0"/>
              <a:t>TPL – Transportation Pollution Liability</a:t>
            </a:r>
            <a:endParaRPr lang="en-GB" sz="1200" b="1" dirty="0" smtClean="0"/>
          </a:p>
          <a:p>
            <a:pPr marL="0" indent="0">
              <a:spcBef>
                <a:spcPts val="0"/>
              </a:spcBef>
              <a:buNone/>
            </a:pPr>
            <a:r>
              <a:rPr lang="en-GB" sz="1200" dirty="0" smtClean="0"/>
              <a:t>Transportes </a:t>
            </a:r>
            <a:r>
              <a:rPr lang="en-GB" sz="1200" dirty="0"/>
              <a:t>-</a:t>
            </a:r>
            <a:r>
              <a:rPr lang="en-GB" sz="1200" dirty="0" smtClean="0"/>
              <a:t> </a:t>
            </a:r>
          </a:p>
          <a:p>
            <a:pPr marL="0" indent="0">
              <a:spcBef>
                <a:spcPts val="0"/>
              </a:spcBef>
              <a:buNone/>
            </a:pPr>
            <a:r>
              <a:rPr lang="en-GB" sz="1200" dirty="0" smtClean="0">
                <a:solidFill>
                  <a:srgbClr val="99CC00"/>
                </a:solidFill>
              </a:rPr>
              <a:t>À </a:t>
            </a:r>
            <a:r>
              <a:rPr lang="en-GB" sz="1200" dirty="0">
                <a:solidFill>
                  <a:srgbClr val="99CC00"/>
                </a:solidFill>
              </a:rPr>
              <a:t>base de </a:t>
            </a:r>
            <a:r>
              <a:rPr lang="en-GB" sz="1200" dirty="0" err="1">
                <a:solidFill>
                  <a:srgbClr val="99CC00"/>
                </a:solidFill>
              </a:rPr>
              <a:t>Ocorrências</a:t>
            </a:r>
            <a:endParaRPr lang="en-GB" sz="1200" dirty="0">
              <a:solidFill>
                <a:srgbClr val="99CC00"/>
              </a:solidFill>
            </a:endParaRPr>
          </a:p>
          <a:p>
            <a:pPr marL="0" indent="0">
              <a:spcBef>
                <a:spcPts val="0"/>
              </a:spcBef>
              <a:buNone/>
            </a:pPr>
            <a:endParaRPr lang="en-GB" sz="1200" b="1" u="sng" dirty="0" smtClean="0">
              <a:solidFill>
                <a:schemeClr val="tx1">
                  <a:lumMod val="50000"/>
                </a:schemeClr>
              </a:solidFill>
            </a:endParaRPr>
          </a:p>
          <a:p>
            <a:pPr marL="0" indent="0">
              <a:spcBef>
                <a:spcPts val="0"/>
              </a:spcBef>
              <a:buNone/>
            </a:pPr>
            <a:r>
              <a:rPr lang="en-GB" sz="1200" b="1" u="sng" dirty="0" smtClean="0">
                <a:solidFill>
                  <a:schemeClr val="tx1">
                    <a:lumMod val="50000"/>
                  </a:schemeClr>
                </a:solidFill>
              </a:rPr>
              <a:t>PPL +_CPL </a:t>
            </a:r>
            <a:endParaRPr lang="en-GB" sz="1200" u="sng" dirty="0">
              <a:solidFill>
                <a:schemeClr val="tx1">
                  <a:lumMod val="50000"/>
                </a:schemeClr>
              </a:solidFill>
            </a:endParaRPr>
          </a:p>
          <a:p>
            <a:pPr marL="0" indent="0">
              <a:spcBef>
                <a:spcPts val="0"/>
              </a:spcBef>
              <a:buNone/>
            </a:pPr>
            <a:r>
              <a:rPr lang="en-GB" sz="1200" dirty="0" err="1" smtClean="0"/>
              <a:t>Locais</a:t>
            </a:r>
            <a:r>
              <a:rPr lang="en-GB" sz="1200" dirty="0" smtClean="0"/>
              <a:t> </a:t>
            </a:r>
            <a:r>
              <a:rPr lang="en-GB" sz="1200" dirty="0" err="1" smtClean="0"/>
              <a:t>Segurados</a:t>
            </a:r>
            <a:r>
              <a:rPr lang="en-GB" sz="1200" dirty="0" smtClean="0"/>
              <a:t>/ </a:t>
            </a:r>
            <a:r>
              <a:rPr lang="en-GB" sz="1200" dirty="0" err="1" smtClean="0"/>
              <a:t>Inclusão</a:t>
            </a:r>
            <a:r>
              <a:rPr lang="en-GB" sz="1200" dirty="0" smtClean="0"/>
              <a:t> </a:t>
            </a:r>
            <a:r>
              <a:rPr lang="en-GB" sz="1200" dirty="0" err="1" smtClean="0"/>
              <a:t>coberturas</a:t>
            </a:r>
            <a:r>
              <a:rPr lang="en-GB" sz="1200" dirty="0" smtClean="0"/>
              <a:t> </a:t>
            </a:r>
            <a:r>
              <a:rPr lang="en-GB" sz="1200" dirty="0" err="1" smtClean="0"/>
              <a:t>Obras</a:t>
            </a:r>
            <a:r>
              <a:rPr lang="en-GB" sz="1200" dirty="0" smtClean="0"/>
              <a:t>/</a:t>
            </a:r>
            <a:r>
              <a:rPr lang="en-GB" sz="1200" dirty="0" err="1" smtClean="0"/>
              <a:t>Serviços</a:t>
            </a:r>
            <a:r>
              <a:rPr lang="en-GB" sz="1200" dirty="0" smtClean="0"/>
              <a:t> - </a:t>
            </a:r>
            <a:endParaRPr lang="en-GB" sz="1200" dirty="0"/>
          </a:p>
          <a:p>
            <a:pPr marL="0" indent="0">
              <a:spcBef>
                <a:spcPts val="0"/>
              </a:spcBef>
              <a:buNone/>
            </a:pPr>
            <a:r>
              <a:rPr lang="en-GB" sz="1200" dirty="0">
                <a:solidFill>
                  <a:srgbClr val="99CC00"/>
                </a:solidFill>
              </a:rPr>
              <a:t>À base de </a:t>
            </a:r>
            <a:r>
              <a:rPr lang="en-GB" sz="1200" dirty="0" err="1">
                <a:solidFill>
                  <a:srgbClr val="99CC00"/>
                </a:solidFill>
              </a:rPr>
              <a:t>Reclamações</a:t>
            </a:r>
            <a:endParaRPr lang="en-GB" sz="1200" dirty="0">
              <a:solidFill>
                <a:srgbClr val="99CC00"/>
              </a:solidFill>
            </a:endParaRPr>
          </a:p>
          <a:p>
            <a:pPr marL="0" indent="0">
              <a:spcBef>
                <a:spcPts val="0"/>
              </a:spcBef>
              <a:buNone/>
            </a:pPr>
            <a:endParaRPr lang="en-GB" sz="1200" dirty="0">
              <a:solidFill>
                <a:schemeClr val="tx2">
                  <a:lumMod val="75000"/>
                </a:schemeClr>
              </a:solidFill>
            </a:endParaRPr>
          </a:p>
          <a:p>
            <a:pPr marL="0" indent="0">
              <a:spcBef>
                <a:spcPts val="0"/>
              </a:spcBef>
              <a:buNone/>
            </a:pPr>
            <a:r>
              <a:rPr lang="en-GB" sz="1200" b="1" u="sng" dirty="0" smtClean="0">
                <a:solidFill>
                  <a:schemeClr val="tx1">
                    <a:lumMod val="50000"/>
                  </a:schemeClr>
                </a:solidFill>
              </a:rPr>
              <a:t>CPL +_PPL (</a:t>
            </a:r>
            <a:r>
              <a:rPr lang="en-GB" sz="1200" b="1" u="sng" dirty="0" err="1" smtClean="0">
                <a:solidFill>
                  <a:schemeClr val="tx1">
                    <a:lumMod val="50000"/>
                  </a:schemeClr>
                </a:solidFill>
              </a:rPr>
              <a:t>em</a:t>
            </a:r>
            <a:r>
              <a:rPr lang="en-GB" sz="1200" b="1" u="sng" dirty="0" smtClean="0">
                <a:solidFill>
                  <a:schemeClr val="tx1">
                    <a:lumMod val="50000"/>
                  </a:schemeClr>
                </a:solidFill>
              </a:rPr>
              <a:t> breve)</a:t>
            </a:r>
            <a:endParaRPr lang="en-GB" sz="1200" u="sng" dirty="0">
              <a:solidFill>
                <a:schemeClr val="tx1">
                  <a:lumMod val="50000"/>
                </a:schemeClr>
              </a:solidFill>
            </a:endParaRPr>
          </a:p>
          <a:p>
            <a:pPr marL="0" indent="0">
              <a:spcBef>
                <a:spcPts val="0"/>
              </a:spcBef>
              <a:buNone/>
            </a:pPr>
            <a:r>
              <a:rPr lang="en-GB" sz="1200" dirty="0" smtClean="0"/>
              <a:t>Operações </a:t>
            </a:r>
            <a:r>
              <a:rPr lang="en-GB" sz="1200" dirty="0" err="1" smtClean="0"/>
              <a:t>Seguradas</a:t>
            </a:r>
            <a:r>
              <a:rPr lang="en-GB" sz="1200" dirty="0" smtClean="0"/>
              <a:t> (</a:t>
            </a:r>
            <a:r>
              <a:rPr lang="en-GB" sz="1200" dirty="0" err="1" smtClean="0"/>
              <a:t>Projeto</a:t>
            </a:r>
            <a:r>
              <a:rPr lang="en-GB" sz="1200" dirty="0" smtClean="0"/>
              <a:t> </a:t>
            </a:r>
            <a:r>
              <a:rPr lang="en-GB" sz="1200" dirty="0" err="1" smtClean="0"/>
              <a:t>específico</a:t>
            </a:r>
            <a:r>
              <a:rPr lang="en-GB" sz="1200" dirty="0" smtClean="0"/>
              <a:t>/ </a:t>
            </a:r>
            <a:r>
              <a:rPr lang="en-GB" sz="1200" dirty="0" err="1" smtClean="0"/>
              <a:t>Inclusão</a:t>
            </a:r>
            <a:r>
              <a:rPr lang="en-GB" sz="1200" dirty="0" smtClean="0"/>
              <a:t> </a:t>
            </a:r>
            <a:r>
              <a:rPr lang="en-GB" sz="1200" dirty="0" err="1" smtClean="0"/>
              <a:t>cobertura</a:t>
            </a:r>
            <a:r>
              <a:rPr lang="en-GB" sz="1200" dirty="0" smtClean="0"/>
              <a:t> </a:t>
            </a:r>
            <a:r>
              <a:rPr lang="en-GB" sz="1200" dirty="0" err="1" smtClean="0"/>
              <a:t>Operacional</a:t>
            </a:r>
            <a:r>
              <a:rPr lang="en-GB" sz="1200" dirty="0" smtClean="0"/>
              <a:t>) - </a:t>
            </a:r>
            <a:endParaRPr lang="en-GB" sz="1200" dirty="0"/>
          </a:p>
          <a:p>
            <a:pPr marL="0" indent="0">
              <a:spcBef>
                <a:spcPts val="0"/>
              </a:spcBef>
              <a:buNone/>
            </a:pPr>
            <a:r>
              <a:rPr lang="en-GB" sz="1200" dirty="0">
                <a:solidFill>
                  <a:srgbClr val="99CC00"/>
                </a:solidFill>
              </a:rPr>
              <a:t>À base de </a:t>
            </a:r>
            <a:r>
              <a:rPr lang="en-GB" sz="1200" dirty="0" err="1">
                <a:solidFill>
                  <a:srgbClr val="99CC00"/>
                </a:solidFill>
              </a:rPr>
              <a:t>Reclamações</a:t>
            </a:r>
            <a:endParaRPr lang="en-GB" sz="1200" dirty="0">
              <a:solidFill>
                <a:srgbClr val="99CC00"/>
              </a:solidFill>
            </a:endParaRPr>
          </a:p>
          <a:p>
            <a:pPr marL="0" indent="0">
              <a:spcBef>
                <a:spcPts val="0"/>
              </a:spcBef>
              <a:buNone/>
            </a:pPr>
            <a:endParaRPr lang="en-GB" sz="1200" dirty="0">
              <a:solidFill>
                <a:schemeClr val="tx2">
                  <a:lumMod val="75000"/>
                </a:schemeClr>
              </a:solidFill>
            </a:endParaRPr>
          </a:p>
          <a:p>
            <a:pPr marL="0" indent="0">
              <a:spcBef>
                <a:spcPts val="0"/>
              </a:spcBef>
              <a:buNone/>
            </a:pPr>
            <a:r>
              <a:rPr lang="en-GB" sz="1200" b="1" u="sng" dirty="0" smtClean="0">
                <a:solidFill>
                  <a:schemeClr val="tx1">
                    <a:lumMod val="50000"/>
                  </a:schemeClr>
                </a:solidFill>
              </a:rPr>
              <a:t>Tank Safe (</a:t>
            </a:r>
            <a:r>
              <a:rPr lang="en-GB" sz="1200" b="1" u="sng" dirty="0" err="1" smtClean="0">
                <a:solidFill>
                  <a:schemeClr val="tx1">
                    <a:lumMod val="50000"/>
                  </a:schemeClr>
                </a:solidFill>
              </a:rPr>
              <a:t>em</a:t>
            </a:r>
            <a:r>
              <a:rPr lang="en-GB" sz="1200" b="1" u="sng" dirty="0" smtClean="0">
                <a:solidFill>
                  <a:schemeClr val="tx1">
                    <a:lumMod val="50000"/>
                  </a:schemeClr>
                </a:solidFill>
              </a:rPr>
              <a:t> breve) </a:t>
            </a:r>
            <a:endParaRPr lang="en-GB" sz="1200" u="sng" dirty="0">
              <a:solidFill>
                <a:schemeClr val="tx1">
                  <a:lumMod val="50000"/>
                </a:schemeClr>
              </a:solidFill>
            </a:endParaRPr>
          </a:p>
          <a:p>
            <a:pPr marL="0" indent="0">
              <a:spcBef>
                <a:spcPts val="0"/>
              </a:spcBef>
              <a:buNone/>
            </a:pPr>
            <a:r>
              <a:rPr lang="en-GB" sz="1200" dirty="0" err="1" smtClean="0"/>
              <a:t>Tanques</a:t>
            </a:r>
            <a:r>
              <a:rPr lang="en-GB" sz="1200" dirty="0" smtClean="0"/>
              <a:t> de </a:t>
            </a:r>
            <a:r>
              <a:rPr lang="en-GB" sz="1200" dirty="0" err="1" smtClean="0"/>
              <a:t>Armazenamento</a:t>
            </a:r>
            <a:r>
              <a:rPr lang="en-GB" sz="1200" dirty="0" smtClean="0"/>
              <a:t> AST/UST </a:t>
            </a:r>
            <a:r>
              <a:rPr lang="en-GB" sz="1200" dirty="0"/>
              <a:t>- </a:t>
            </a:r>
          </a:p>
          <a:p>
            <a:pPr marL="0" indent="0">
              <a:spcBef>
                <a:spcPts val="0"/>
              </a:spcBef>
              <a:buNone/>
            </a:pPr>
            <a:r>
              <a:rPr lang="en-GB" sz="1200" dirty="0">
                <a:solidFill>
                  <a:srgbClr val="99CC00"/>
                </a:solidFill>
              </a:rPr>
              <a:t>À base de </a:t>
            </a:r>
            <a:r>
              <a:rPr lang="en-GB" sz="1200" dirty="0" err="1">
                <a:solidFill>
                  <a:srgbClr val="99CC00"/>
                </a:solidFill>
              </a:rPr>
              <a:t>Reclamações</a:t>
            </a:r>
            <a:endParaRPr lang="en-GB" sz="1200" dirty="0">
              <a:solidFill>
                <a:srgbClr val="99CC00"/>
              </a:solidFill>
            </a:endParaRPr>
          </a:p>
        </p:txBody>
      </p:sp>
      <p:sp>
        <p:nvSpPr>
          <p:cNvPr id="3" name="Date Placeholder 2"/>
          <p:cNvSpPr>
            <a:spLocks noGrp="1"/>
          </p:cNvSpPr>
          <p:nvPr>
            <p:ph type="dt" sz="half" idx="14"/>
          </p:nvPr>
        </p:nvSpPr>
        <p:spPr/>
        <p:txBody>
          <a:bodyPr/>
          <a:lstStyle/>
          <a:p>
            <a:pPr>
              <a:defRPr/>
            </a:pPr>
            <a:fld id="{9FCC3A79-57B6-4D2D-8743-F6F4C0E19004}" type="datetime1">
              <a:rPr lang="en-GB" smtClean="0"/>
              <a:t>28/10/2015</a:t>
            </a:fld>
            <a:endParaRPr lang="en-GB" dirty="0"/>
          </a:p>
        </p:txBody>
      </p:sp>
      <p:sp>
        <p:nvSpPr>
          <p:cNvPr id="4" name="Footer Placeholder 3"/>
          <p:cNvSpPr>
            <a:spLocks noGrp="1"/>
          </p:cNvSpPr>
          <p:nvPr>
            <p:ph type="ftr" sz="quarter" idx="15"/>
          </p:nvPr>
        </p:nvSpPr>
        <p:spPr/>
        <p:txBody>
          <a:bodyPr/>
          <a:lstStyle/>
          <a:p>
            <a:pPr>
              <a:defRPr/>
            </a:pPr>
            <a:r>
              <a:rPr lang="en-GB" dirty="0" smtClean="0"/>
              <a:t>Welcome to ACE in BRAZIL</a:t>
            </a:r>
            <a:endParaRPr lang="en-GB" dirty="0"/>
          </a:p>
        </p:txBody>
      </p:sp>
      <p:sp>
        <p:nvSpPr>
          <p:cNvPr id="5" name="Slide Number Placeholder 4"/>
          <p:cNvSpPr>
            <a:spLocks noGrp="1"/>
          </p:cNvSpPr>
          <p:nvPr>
            <p:ph type="sldNum" sz="quarter" idx="16"/>
          </p:nvPr>
        </p:nvSpPr>
        <p:spPr/>
        <p:txBody>
          <a:bodyPr/>
          <a:lstStyle/>
          <a:p>
            <a:pPr>
              <a:defRPr/>
            </a:pPr>
            <a:fld id="{EC76BA09-212A-4B25-A57B-9D2BE0B86414}" type="slidenum">
              <a:rPr lang="en-GB" smtClean="0"/>
              <a:pPr>
                <a:defRPr/>
              </a:pPr>
              <a:t>51</a:t>
            </a:fld>
            <a:endParaRPr lang="en-GB" dirty="0"/>
          </a:p>
        </p:txBody>
      </p:sp>
      <p:pic>
        <p:nvPicPr>
          <p:cNvPr id="11" name="Content Placeholder 10"/>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4932040" y="908720"/>
            <a:ext cx="3744416" cy="4392488"/>
          </a:xfrm>
        </p:spPr>
      </p:pic>
    </p:spTree>
    <p:extLst>
      <p:ext uri="{BB962C8B-B14F-4D97-AF65-F5344CB8AC3E}">
        <p14:creationId xmlns:p14="http://schemas.microsoft.com/office/powerpoint/2010/main" val="17886021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err="1" smtClean="0">
                <a:solidFill>
                  <a:srgbClr val="99CC00"/>
                </a:solidFill>
              </a:rPr>
              <a:t>Ambiental</a:t>
            </a:r>
            <a:r>
              <a:rPr lang="en-GB" b="1" dirty="0" smtClean="0">
                <a:solidFill>
                  <a:srgbClr val="99CC00"/>
                </a:solidFill>
              </a:rPr>
              <a:t> para Operações ACE (PPL)</a:t>
            </a:r>
            <a:endParaRPr lang="en-GB" b="1" dirty="0">
              <a:solidFill>
                <a:srgbClr val="99CC00"/>
              </a:solidFill>
            </a:endParaRPr>
          </a:p>
        </p:txBody>
      </p:sp>
      <p:sp>
        <p:nvSpPr>
          <p:cNvPr id="5" name="Date Placeholder 4"/>
          <p:cNvSpPr>
            <a:spLocks noGrp="1"/>
          </p:cNvSpPr>
          <p:nvPr>
            <p:ph type="dt" sz="half" idx="10"/>
          </p:nvPr>
        </p:nvSpPr>
        <p:spPr>
          <a:xfrm>
            <a:off x="1691977" y="6400801"/>
            <a:ext cx="1439863" cy="124544"/>
          </a:xfrm>
        </p:spPr>
        <p:txBody>
          <a:bodyPr/>
          <a:lstStyle/>
          <a:p>
            <a:pPr>
              <a:defRPr/>
            </a:pPr>
            <a:fld id="{F7F9B84B-66F3-4570-A3ED-288542989844}" type="datetime1">
              <a:rPr lang="en-GB" smtClean="0"/>
              <a:t>28/10/2015</a:t>
            </a:fld>
            <a:endParaRPr lang="en-GB"/>
          </a:p>
        </p:txBody>
      </p:sp>
      <p:sp>
        <p:nvSpPr>
          <p:cNvPr id="6" name="Footer Placeholder 5"/>
          <p:cNvSpPr>
            <a:spLocks noGrp="1"/>
          </p:cNvSpPr>
          <p:nvPr>
            <p:ph type="ftr" sz="quarter" idx="11"/>
          </p:nvPr>
        </p:nvSpPr>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2"/>
          </p:nvPr>
        </p:nvSpPr>
        <p:spPr/>
        <p:txBody>
          <a:bodyPr/>
          <a:lstStyle/>
          <a:p>
            <a:pPr>
              <a:defRPr/>
            </a:pPr>
            <a:fld id="{F23F6B99-7D6D-42A6-B137-09A2EBA17D02}" type="slidenum">
              <a:rPr lang="en-GB" smtClean="0"/>
              <a:pPr>
                <a:defRPr/>
              </a:pPr>
              <a:t>52</a:t>
            </a:fld>
            <a:endParaRPr lang="en-GB" dirty="0"/>
          </a:p>
        </p:txBody>
      </p:sp>
      <p:sp>
        <p:nvSpPr>
          <p:cNvPr id="4" name="Rectangle 3"/>
          <p:cNvSpPr/>
          <p:nvPr/>
        </p:nvSpPr>
        <p:spPr>
          <a:xfrm>
            <a:off x="504938" y="1366748"/>
            <a:ext cx="5291198" cy="4832092"/>
          </a:xfrm>
          <a:prstGeom prst="rect">
            <a:avLst/>
          </a:prstGeom>
        </p:spPr>
        <p:txBody>
          <a:bodyPr wrap="square">
            <a:spAutoFit/>
          </a:bodyPr>
          <a:lstStyle/>
          <a:p>
            <a:pPr lvl="0" algn="just">
              <a:lnSpc>
                <a:spcPct val="150000"/>
              </a:lnSpc>
            </a:pPr>
            <a:r>
              <a:rPr lang="en-GB" sz="1400" dirty="0" err="1" smtClean="0"/>
              <a:t>Preve</a:t>
            </a:r>
            <a:r>
              <a:rPr lang="en-GB" sz="1400" dirty="0" smtClean="0"/>
              <a:t> </a:t>
            </a:r>
            <a:r>
              <a:rPr lang="en-GB" sz="1400" dirty="0" err="1" smtClean="0"/>
              <a:t>cobertura</a:t>
            </a:r>
            <a:r>
              <a:rPr lang="en-GB" sz="1400" dirty="0" smtClean="0"/>
              <a:t> para as </a:t>
            </a:r>
            <a:r>
              <a:rPr lang="en-GB" sz="1400" b="1" dirty="0" err="1" smtClean="0"/>
              <a:t>Condições</a:t>
            </a:r>
            <a:r>
              <a:rPr lang="en-GB" sz="1400" b="1" dirty="0" smtClean="0"/>
              <a:t> de </a:t>
            </a:r>
            <a:r>
              <a:rPr lang="en-GB" sz="1400" b="1" dirty="0" err="1" smtClean="0"/>
              <a:t>Poluição</a:t>
            </a:r>
            <a:r>
              <a:rPr lang="en-GB" sz="1400" b="1" dirty="0" smtClean="0"/>
              <a:t> </a:t>
            </a:r>
            <a:r>
              <a:rPr lang="en-GB" sz="1400" b="1" dirty="0" err="1" smtClean="0"/>
              <a:t>Ambiental</a:t>
            </a:r>
            <a:r>
              <a:rPr lang="en-GB" sz="1400" b="1" dirty="0" smtClean="0"/>
              <a:t> </a:t>
            </a:r>
            <a:r>
              <a:rPr lang="en-GB" sz="1400" dirty="0" err="1" smtClean="0"/>
              <a:t>decorrente</a:t>
            </a:r>
            <a:r>
              <a:rPr lang="en-GB" sz="1400" dirty="0" smtClean="0"/>
              <a:t> do </a:t>
            </a:r>
            <a:r>
              <a:rPr lang="en-GB" sz="1400" dirty="0" err="1" smtClean="0"/>
              <a:t>funcionamento</a:t>
            </a:r>
            <a:r>
              <a:rPr lang="en-GB" sz="1400" dirty="0" smtClean="0"/>
              <a:t> das </a:t>
            </a:r>
            <a:r>
              <a:rPr lang="en-GB" sz="1400" dirty="0" err="1" smtClean="0"/>
              <a:t>operações</a:t>
            </a:r>
            <a:r>
              <a:rPr lang="en-GB" sz="1400" dirty="0" smtClean="0"/>
              <a:t> da </a:t>
            </a:r>
            <a:r>
              <a:rPr lang="en-GB" sz="1400" dirty="0" err="1" smtClean="0"/>
              <a:t>empresa</a:t>
            </a:r>
            <a:r>
              <a:rPr lang="en-GB" sz="1400" dirty="0" smtClean="0"/>
              <a:t> </a:t>
            </a:r>
            <a:r>
              <a:rPr lang="en-GB" sz="1400" dirty="0" err="1" smtClean="0"/>
              <a:t>nos</a:t>
            </a:r>
            <a:r>
              <a:rPr lang="en-GB" sz="1400" dirty="0" smtClean="0"/>
              <a:t> </a:t>
            </a:r>
            <a:r>
              <a:rPr lang="en-GB" sz="1400" b="1" dirty="0" err="1" smtClean="0"/>
              <a:t>Locais</a:t>
            </a:r>
            <a:r>
              <a:rPr lang="en-GB" sz="1400" b="1" dirty="0" smtClean="0"/>
              <a:t> </a:t>
            </a:r>
            <a:r>
              <a:rPr lang="en-GB" sz="1400" b="1" dirty="0" err="1" smtClean="0"/>
              <a:t>Segurados</a:t>
            </a:r>
            <a:r>
              <a:rPr lang="en-GB" sz="1400" b="1" dirty="0" smtClean="0"/>
              <a:t> (</a:t>
            </a:r>
            <a:r>
              <a:rPr lang="en-GB" sz="1400" b="1" dirty="0" err="1" smtClean="0"/>
              <a:t>Instalações</a:t>
            </a:r>
            <a:r>
              <a:rPr lang="en-GB" sz="1400" b="1" dirty="0" smtClean="0"/>
              <a:t> </a:t>
            </a:r>
            <a:r>
              <a:rPr lang="en-GB" sz="1400" b="1" dirty="0" err="1" smtClean="0"/>
              <a:t>Fixas</a:t>
            </a:r>
            <a:r>
              <a:rPr lang="en-GB" sz="1400" b="1" dirty="0" smtClean="0"/>
              <a:t>), </a:t>
            </a:r>
            <a:r>
              <a:rPr lang="en-GB" sz="1400" dirty="0" err="1" smtClean="0"/>
              <a:t>incluindo</a:t>
            </a:r>
            <a:r>
              <a:rPr lang="en-GB" sz="1400" dirty="0" smtClean="0"/>
              <a:t> </a:t>
            </a:r>
            <a:r>
              <a:rPr lang="en-GB" sz="1400" dirty="0" err="1" smtClean="0"/>
              <a:t>operações</a:t>
            </a:r>
            <a:r>
              <a:rPr lang="en-GB" sz="1400" dirty="0" smtClean="0"/>
              <a:t> </a:t>
            </a:r>
            <a:r>
              <a:rPr lang="en-GB" sz="1400" dirty="0" err="1" smtClean="0"/>
              <a:t>internacionais</a:t>
            </a:r>
            <a:r>
              <a:rPr lang="en-GB" sz="1400" dirty="0" smtClean="0"/>
              <a:t>. </a:t>
            </a:r>
            <a:endParaRPr lang="en-GB" sz="1400" dirty="0" smtClean="0"/>
          </a:p>
          <a:p>
            <a:pPr lvl="0" algn="just">
              <a:lnSpc>
                <a:spcPct val="150000"/>
              </a:lnSpc>
            </a:pPr>
            <a:endParaRPr lang="en-GB" sz="1400" dirty="0"/>
          </a:p>
          <a:p>
            <a:pPr lvl="0" algn="just">
              <a:lnSpc>
                <a:spcPct val="150000"/>
              </a:lnSpc>
            </a:pPr>
            <a:r>
              <a:rPr lang="en-GB" sz="1400" dirty="0" err="1" smtClean="0"/>
              <a:t>Pode</a:t>
            </a:r>
            <a:r>
              <a:rPr lang="en-GB" sz="1400" dirty="0" smtClean="0"/>
              <a:t> </a:t>
            </a:r>
            <a:r>
              <a:rPr lang="en-GB" sz="1400" dirty="0" err="1" smtClean="0"/>
              <a:t>ser</a:t>
            </a:r>
            <a:r>
              <a:rPr lang="en-GB" sz="1400" dirty="0" smtClean="0"/>
              <a:t> </a:t>
            </a:r>
            <a:r>
              <a:rPr lang="en-GB" sz="1400" dirty="0" err="1" smtClean="0"/>
              <a:t>desenhado</a:t>
            </a:r>
            <a:r>
              <a:rPr lang="en-GB" sz="1400" dirty="0" smtClean="0"/>
              <a:t> para extender </a:t>
            </a:r>
            <a:r>
              <a:rPr lang="en-GB" sz="1400" dirty="0" err="1" smtClean="0"/>
              <a:t>cobertura</a:t>
            </a:r>
            <a:r>
              <a:rPr lang="en-GB" sz="1400" dirty="0" smtClean="0"/>
              <a:t> para </a:t>
            </a:r>
            <a:r>
              <a:rPr lang="en-GB" sz="1400" b="1" dirty="0" err="1" smtClean="0"/>
              <a:t>Condições</a:t>
            </a:r>
            <a:r>
              <a:rPr lang="en-GB" sz="1400" b="1" dirty="0" smtClean="0"/>
              <a:t> de </a:t>
            </a:r>
            <a:r>
              <a:rPr lang="en-GB" sz="1400" b="1" dirty="0" err="1" smtClean="0"/>
              <a:t>Poluição</a:t>
            </a:r>
            <a:r>
              <a:rPr lang="en-GB" sz="1400" b="1" dirty="0" smtClean="0"/>
              <a:t> </a:t>
            </a:r>
            <a:r>
              <a:rPr lang="en-GB" sz="1400" b="1" dirty="0" err="1" smtClean="0"/>
              <a:t>pré-existentes</a:t>
            </a:r>
            <a:r>
              <a:rPr lang="en-GB" sz="1400" dirty="0" smtClean="0"/>
              <a:t> das </a:t>
            </a:r>
            <a:r>
              <a:rPr lang="en-GB" sz="1400" dirty="0" err="1" smtClean="0"/>
              <a:t>instalações</a:t>
            </a:r>
            <a:r>
              <a:rPr lang="en-GB" sz="1400" dirty="0" smtClean="0"/>
              <a:t> do </a:t>
            </a:r>
            <a:r>
              <a:rPr lang="en-GB" sz="1400" dirty="0" err="1" smtClean="0"/>
              <a:t>Segurado</a:t>
            </a:r>
            <a:r>
              <a:rPr lang="en-GB" sz="1400" dirty="0" smtClean="0"/>
              <a:t>, e </a:t>
            </a:r>
            <a:r>
              <a:rPr lang="en-GB" sz="1400" dirty="0" err="1" smtClean="0"/>
              <a:t>também</a:t>
            </a:r>
            <a:r>
              <a:rPr lang="en-GB" sz="1400" dirty="0" smtClean="0"/>
              <a:t>, </a:t>
            </a:r>
            <a:r>
              <a:rPr lang="en-GB" sz="1400" dirty="0" err="1" smtClean="0"/>
              <a:t>riscos</a:t>
            </a:r>
            <a:r>
              <a:rPr lang="en-GB" sz="1400" dirty="0" smtClean="0"/>
              <a:t> </a:t>
            </a:r>
            <a:r>
              <a:rPr lang="en-GB" sz="1400" dirty="0" err="1" smtClean="0"/>
              <a:t>apresentados</a:t>
            </a:r>
            <a:r>
              <a:rPr lang="en-GB" sz="1400" dirty="0" smtClean="0"/>
              <a:t> </a:t>
            </a:r>
            <a:r>
              <a:rPr lang="en-GB" sz="1400" dirty="0" err="1" smtClean="0"/>
              <a:t>quando</a:t>
            </a:r>
            <a:r>
              <a:rPr lang="en-GB" sz="1400" dirty="0" smtClean="0"/>
              <a:t> </a:t>
            </a:r>
            <a:r>
              <a:rPr lang="en-GB" sz="1400" dirty="0" err="1" smtClean="0"/>
              <a:t>estas</a:t>
            </a:r>
            <a:r>
              <a:rPr lang="en-GB" sz="1400" dirty="0" smtClean="0"/>
              <a:t> </a:t>
            </a:r>
            <a:r>
              <a:rPr lang="en-GB" sz="1400" dirty="0" err="1" smtClean="0"/>
              <a:t>áreas</a:t>
            </a:r>
            <a:r>
              <a:rPr lang="en-GB" sz="1400" dirty="0" smtClean="0"/>
              <a:t> </a:t>
            </a:r>
            <a:r>
              <a:rPr lang="en-GB" sz="1400" dirty="0" err="1" smtClean="0"/>
              <a:t>são</a:t>
            </a:r>
            <a:r>
              <a:rPr lang="en-GB" sz="1400" dirty="0" smtClean="0"/>
              <a:t> </a:t>
            </a:r>
            <a:r>
              <a:rPr lang="en-GB" sz="1400" dirty="0" err="1" smtClean="0"/>
              <a:t>adquiridas</a:t>
            </a:r>
            <a:r>
              <a:rPr lang="en-GB" sz="1400" dirty="0" smtClean="0"/>
              <a:t> </a:t>
            </a:r>
            <a:r>
              <a:rPr lang="en-GB" sz="1400" dirty="0" err="1" smtClean="0"/>
              <a:t>através</a:t>
            </a:r>
            <a:r>
              <a:rPr lang="en-GB" sz="1400" dirty="0" smtClean="0"/>
              <a:t> de </a:t>
            </a:r>
            <a:r>
              <a:rPr lang="en-GB" sz="1400" dirty="0" err="1" smtClean="0"/>
              <a:t>investimento</a:t>
            </a:r>
            <a:r>
              <a:rPr lang="en-GB" sz="1400" dirty="0" smtClean="0"/>
              <a:t> </a:t>
            </a:r>
            <a:r>
              <a:rPr lang="en-GB" sz="1400" dirty="0" err="1" smtClean="0"/>
              <a:t>ou</a:t>
            </a:r>
            <a:r>
              <a:rPr lang="en-GB" sz="1400" dirty="0" smtClean="0"/>
              <a:t> M&amp;A </a:t>
            </a:r>
            <a:r>
              <a:rPr lang="en-GB" sz="1400" dirty="0" err="1" smtClean="0"/>
              <a:t>ou</a:t>
            </a:r>
            <a:r>
              <a:rPr lang="en-GB" sz="1400" dirty="0" smtClean="0"/>
              <a:t> </a:t>
            </a:r>
            <a:r>
              <a:rPr lang="en-GB" sz="1400" dirty="0" err="1" smtClean="0"/>
              <a:t>alienadas</a:t>
            </a:r>
            <a:r>
              <a:rPr lang="en-GB" sz="1400" dirty="0" smtClean="0"/>
              <a:t>/</a:t>
            </a:r>
            <a:r>
              <a:rPr lang="en-GB" sz="1400" dirty="0" err="1" smtClean="0"/>
              <a:t>hipotecadas</a:t>
            </a:r>
            <a:r>
              <a:rPr lang="en-GB" sz="1400" dirty="0" smtClean="0"/>
              <a:t>.</a:t>
            </a:r>
          </a:p>
          <a:p>
            <a:pPr lvl="0" algn="just">
              <a:lnSpc>
                <a:spcPct val="150000"/>
              </a:lnSpc>
            </a:pPr>
            <a:endParaRPr lang="en-GB" sz="1400" dirty="0"/>
          </a:p>
          <a:p>
            <a:pPr lvl="0" algn="just">
              <a:lnSpc>
                <a:spcPct val="150000"/>
              </a:lnSpc>
            </a:pPr>
            <a:r>
              <a:rPr lang="en-GB" sz="1400" dirty="0" err="1" smtClean="0"/>
              <a:t>Ainda</a:t>
            </a:r>
            <a:r>
              <a:rPr lang="en-GB" sz="1400" dirty="0" smtClean="0"/>
              <a:t>, </a:t>
            </a:r>
            <a:r>
              <a:rPr lang="en-GB" sz="1400" dirty="0" err="1" smtClean="0"/>
              <a:t>há</a:t>
            </a:r>
            <a:r>
              <a:rPr lang="en-GB" sz="1400" dirty="0" smtClean="0"/>
              <a:t> </a:t>
            </a:r>
            <a:r>
              <a:rPr lang="en-GB" sz="1400" dirty="0" err="1" smtClean="0"/>
              <a:t>cobertura</a:t>
            </a:r>
            <a:r>
              <a:rPr lang="en-GB" sz="1400" dirty="0" smtClean="0"/>
              <a:t> para </a:t>
            </a:r>
            <a:r>
              <a:rPr lang="en-GB" sz="1400" b="1" dirty="0" err="1" smtClean="0"/>
              <a:t>Poluição</a:t>
            </a:r>
            <a:r>
              <a:rPr lang="en-GB" sz="1400" b="1" dirty="0" smtClean="0"/>
              <a:t> </a:t>
            </a:r>
            <a:r>
              <a:rPr lang="en-GB" sz="1400" b="1" dirty="0" err="1" smtClean="0"/>
              <a:t>Súbita</a:t>
            </a:r>
            <a:r>
              <a:rPr lang="en-GB" sz="1400" b="1" dirty="0" smtClean="0"/>
              <a:t> e </a:t>
            </a:r>
            <a:r>
              <a:rPr lang="en-GB" sz="1400" b="1" dirty="0" err="1" smtClean="0"/>
              <a:t>Acidental</a:t>
            </a:r>
            <a:r>
              <a:rPr lang="en-GB" sz="1400" b="1" dirty="0" smtClean="0"/>
              <a:t> (</a:t>
            </a:r>
            <a:r>
              <a:rPr lang="en-GB" sz="1400" b="1" dirty="0" err="1" smtClean="0"/>
              <a:t>sem</a:t>
            </a:r>
            <a:r>
              <a:rPr lang="en-GB" sz="1400" b="1" dirty="0" smtClean="0"/>
              <a:t> </a:t>
            </a:r>
            <a:r>
              <a:rPr lang="en-GB" sz="1400" b="1" dirty="0" err="1" smtClean="0"/>
              <a:t>limitação</a:t>
            </a:r>
            <a:r>
              <a:rPr lang="en-GB" sz="1400" b="1" dirty="0" smtClean="0"/>
              <a:t> temporal), </a:t>
            </a:r>
            <a:r>
              <a:rPr lang="en-GB" sz="1400" b="1" dirty="0" err="1" smtClean="0"/>
              <a:t>Poluição</a:t>
            </a:r>
            <a:r>
              <a:rPr lang="en-GB" sz="1400" b="1" dirty="0" smtClean="0"/>
              <a:t> Gradual </a:t>
            </a:r>
            <a:r>
              <a:rPr lang="en-GB" sz="1400" dirty="0" smtClean="0"/>
              <a:t>e </a:t>
            </a:r>
            <a:r>
              <a:rPr lang="en-GB" sz="1400" b="1" dirty="0" err="1" smtClean="0"/>
              <a:t>Danos</a:t>
            </a:r>
            <a:r>
              <a:rPr lang="en-GB" sz="1400" b="1" dirty="0" smtClean="0"/>
              <a:t> a </a:t>
            </a:r>
            <a:r>
              <a:rPr lang="en-GB" sz="1400" b="1" dirty="0" err="1" smtClean="0"/>
              <a:t>Recursos</a:t>
            </a:r>
            <a:r>
              <a:rPr lang="en-GB" sz="1400" b="1" dirty="0" smtClean="0"/>
              <a:t> </a:t>
            </a:r>
            <a:r>
              <a:rPr lang="en-GB" sz="1400" b="1" dirty="0" err="1" smtClean="0"/>
              <a:t>Naturais</a:t>
            </a:r>
            <a:r>
              <a:rPr lang="en-GB" sz="1400" dirty="0" smtClean="0"/>
              <a:t>.</a:t>
            </a:r>
          </a:p>
          <a:p>
            <a:pPr lvl="0"/>
            <a:endParaRPr lang="en-GB" sz="1400" dirty="0"/>
          </a:p>
        </p:txBody>
      </p:sp>
      <p:pic>
        <p:nvPicPr>
          <p:cNvPr id="9" name="Content Placeholder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42854" y="2158404"/>
            <a:ext cx="2629684" cy="3312368"/>
          </a:xfrm>
          <a:prstGeom prst="rect">
            <a:avLst/>
          </a:prstGeom>
        </p:spPr>
      </p:pic>
    </p:spTree>
    <p:extLst>
      <p:ext uri="{BB962C8B-B14F-4D97-AF65-F5344CB8AC3E}">
        <p14:creationId xmlns:p14="http://schemas.microsoft.com/office/powerpoint/2010/main" val="2911565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err="1">
                <a:solidFill>
                  <a:srgbClr val="99CC00"/>
                </a:solidFill>
              </a:rPr>
              <a:t>Ambiental</a:t>
            </a:r>
            <a:r>
              <a:rPr lang="en-GB" b="1" dirty="0">
                <a:solidFill>
                  <a:srgbClr val="99CC00"/>
                </a:solidFill>
              </a:rPr>
              <a:t> para </a:t>
            </a:r>
            <a:r>
              <a:rPr lang="en-GB" b="1" dirty="0" err="1" smtClean="0">
                <a:solidFill>
                  <a:srgbClr val="99CC00"/>
                </a:solidFill>
              </a:rPr>
              <a:t>Transportes</a:t>
            </a:r>
            <a:r>
              <a:rPr lang="en-GB" b="1" dirty="0" smtClean="0">
                <a:solidFill>
                  <a:srgbClr val="99CC00"/>
                </a:solidFill>
              </a:rPr>
              <a:t> </a:t>
            </a:r>
            <a:r>
              <a:rPr lang="en-GB" b="1" dirty="0">
                <a:solidFill>
                  <a:srgbClr val="99CC00"/>
                </a:solidFill>
              </a:rPr>
              <a:t>ACE </a:t>
            </a:r>
            <a:r>
              <a:rPr lang="en-GB" b="1" dirty="0" smtClean="0">
                <a:solidFill>
                  <a:srgbClr val="99CC00"/>
                </a:solidFill>
              </a:rPr>
              <a:t>(TPL</a:t>
            </a:r>
            <a:r>
              <a:rPr lang="en-GB" b="1" dirty="0">
                <a:solidFill>
                  <a:srgbClr val="99CC00"/>
                </a:solidFill>
              </a:rPr>
              <a:t>)</a:t>
            </a:r>
            <a:endParaRPr lang="en-GB" b="1" dirty="0"/>
          </a:p>
        </p:txBody>
      </p:sp>
      <p:sp>
        <p:nvSpPr>
          <p:cNvPr id="5" name="Date Placeholder 4"/>
          <p:cNvSpPr>
            <a:spLocks noGrp="1"/>
          </p:cNvSpPr>
          <p:nvPr>
            <p:ph type="dt" sz="half" idx="10"/>
          </p:nvPr>
        </p:nvSpPr>
        <p:spPr>
          <a:xfrm>
            <a:off x="1691977" y="6400801"/>
            <a:ext cx="1439863" cy="124544"/>
          </a:xfrm>
        </p:spPr>
        <p:txBody>
          <a:bodyPr/>
          <a:lstStyle/>
          <a:p>
            <a:pPr>
              <a:defRPr/>
            </a:pPr>
            <a:fld id="{F7F9B84B-66F3-4570-A3ED-288542989844}" type="datetime1">
              <a:rPr lang="en-GB" smtClean="0"/>
              <a:t>28/10/2015</a:t>
            </a:fld>
            <a:endParaRPr lang="en-GB"/>
          </a:p>
        </p:txBody>
      </p:sp>
      <p:sp>
        <p:nvSpPr>
          <p:cNvPr id="6" name="Footer Placeholder 5"/>
          <p:cNvSpPr>
            <a:spLocks noGrp="1"/>
          </p:cNvSpPr>
          <p:nvPr>
            <p:ph type="ftr" sz="quarter" idx="11"/>
          </p:nvPr>
        </p:nvSpPr>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2"/>
          </p:nvPr>
        </p:nvSpPr>
        <p:spPr/>
        <p:txBody>
          <a:bodyPr/>
          <a:lstStyle/>
          <a:p>
            <a:pPr>
              <a:defRPr/>
            </a:pPr>
            <a:fld id="{F23F6B99-7D6D-42A6-B137-09A2EBA17D02}" type="slidenum">
              <a:rPr lang="en-GB" smtClean="0"/>
              <a:pPr>
                <a:defRPr/>
              </a:pPr>
              <a:t>53</a:t>
            </a:fld>
            <a:endParaRPr lang="en-GB" dirty="0"/>
          </a:p>
        </p:txBody>
      </p:sp>
      <p:sp>
        <p:nvSpPr>
          <p:cNvPr id="4" name="Rectangle 3"/>
          <p:cNvSpPr/>
          <p:nvPr/>
        </p:nvSpPr>
        <p:spPr>
          <a:xfrm>
            <a:off x="504938" y="2089879"/>
            <a:ext cx="5075174" cy="3323987"/>
          </a:xfrm>
          <a:prstGeom prst="rect">
            <a:avLst/>
          </a:prstGeom>
        </p:spPr>
        <p:txBody>
          <a:bodyPr wrap="square">
            <a:spAutoFit/>
          </a:bodyPr>
          <a:lstStyle/>
          <a:p>
            <a:pPr lvl="0" algn="just">
              <a:lnSpc>
                <a:spcPct val="150000"/>
              </a:lnSpc>
            </a:pPr>
            <a:r>
              <a:rPr lang="en-GB" sz="1400" dirty="0" err="1" smtClean="0"/>
              <a:t>Preve</a:t>
            </a:r>
            <a:r>
              <a:rPr lang="en-GB" sz="1400" dirty="0" smtClean="0"/>
              <a:t> </a:t>
            </a:r>
            <a:r>
              <a:rPr lang="en-GB" sz="1400" dirty="0" err="1" smtClean="0"/>
              <a:t>cobertura</a:t>
            </a:r>
            <a:r>
              <a:rPr lang="en-GB" sz="1400" dirty="0" smtClean="0"/>
              <a:t> para </a:t>
            </a:r>
            <a:r>
              <a:rPr lang="en-GB" sz="1400" b="1" dirty="0" err="1" smtClean="0"/>
              <a:t>Condições</a:t>
            </a:r>
            <a:r>
              <a:rPr lang="en-GB" sz="1400" b="1" dirty="0" smtClean="0"/>
              <a:t> de </a:t>
            </a:r>
            <a:r>
              <a:rPr lang="en-GB" sz="1400" b="1" dirty="0" err="1" smtClean="0"/>
              <a:t>Poluição</a:t>
            </a:r>
            <a:r>
              <a:rPr lang="en-GB" sz="1400" b="1" dirty="0" smtClean="0"/>
              <a:t> </a:t>
            </a:r>
            <a:r>
              <a:rPr lang="en-GB" sz="1400" b="1" dirty="0" err="1" smtClean="0"/>
              <a:t>Ambiental</a:t>
            </a:r>
            <a:r>
              <a:rPr lang="en-GB" sz="1400" b="1" dirty="0" smtClean="0"/>
              <a:t> </a:t>
            </a:r>
            <a:r>
              <a:rPr lang="en-GB" sz="1400" dirty="0" err="1" smtClean="0"/>
              <a:t>decorrentes</a:t>
            </a:r>
            <a:r>
              <a:rPr lang="en-GB" sz="1400" dirty="0" smtClean="0"/>
              <a:t> das </a:t>
            </a:r>
            <a:r>
              <a:rPr lang="en-GB" sz="1400" b="1" dirty="0" err="1" smtClean="0"/>
              <a:t>cargas</a:t>
            </a:r>
            <a:r>
              <a:rPr lang="en-GB" sz="1400" b="1" dirty="0" smtClean="0"/>
              <a:t> </a:t>
            </a:r>
            <a:r>
              <a:rPr lang="en-GB" sz="1400" b="1" dirty="0" err="1" smtClean="0"/>
              <a:t>transportadas</a:t>
            </a:r>
            <a:r>
              <a:rPr lang="en-GB" sz="1400" b="1" dirty="0" smtClean="0"/>
              <a:t> </a:t>
            </a:r>
            <a:r>
              <a:rPr lang="en-GB" sz="1400" dirty="0" smtClean="0"/>
              <a:t>(</a:t>
            </a:r>
            <a:r>
              <a:rPr lang="en-GB" sz="1400" dirty="0" err="1" smtClean="0"/>
              <a:t>sejam</a:t>
            </a:r>
            <a:r>
              <a:rPr lang="en-GB" sz="1400" dirty="0" smtClean="0"/>
              <a:t> </a:t>
            </a:r>
            <a:r>
              <a:rPr lang="en-GB" sz="1400" dirty="0" err="1" smtClean="0"/>
              <a:t>elas</a:t>
            </a:r>
            <a:r>
              <a:rPr lang="en-GB" sz="1400" dirty="0" smtClean="0"/>
              <a:t> </a:t>
            </a:r>
            <a:r>
              <a:rPr lang="en-GB" sz="1400" b="1" dirty="0" err="1" smtClean="0"/>
              <a:t>classificadas</a:t>
            </a:r>
            <a:r>
              <a:rPr lang="en-GB" sz="1400" b="1" dirty="0" smtClean="0"/>
              <a:t> pela ONU </a:t>
            </a:r>
            <a:r>
              <a:rPr lang="en-GB" sz="1400" dirty="0" err="1" smtClean="0"/>
              <a:t>ou</a:t>
            </a:r>
            <a:r>
              <a:rPr lang="en-GB" sz="1400" dirty="0" smtClean="0"/>
              <a:t> </a:t>
            </a:r>
            <a:r>
              <a:rPr lang="en-GB" sz="1400" dirty="0" err="1" smtClean="0"/>
              <a:t>não</a:t>
            </a:r>
            <a:r>
              <a:rPr lang="en-GB" sz="1400" dirty="0" smtClean="0"/>
              <a:t> </a:t>
            </a:r>
            <a:r>
              <a:rPr lang="en-GB" sz="1400" dirty="0" err="1" smtClean="0"/>
              <a:t>classificadas</a:t>
            </a:r>
            <a:r>
              <a:rPr lang="en-GB" sz="1400" dirty="0" smtClean="0"/>
              <a:t> mas </a:t>
            </a:r>
            <a:r>
              <a:rPr lang="en-GB" sz="1400" dirty="0" err="1" smtClean="0"/>
              <a:t>que</a:t>
            </a:r>
            <a:r>
              <a:rPr lang="en-GB" sz="1400" dirty="0" smtClean="0"/>
              <a:t> </a:t>
            </a:r>
            <a:r>
              <a:rPr lang="en-GB" sz="1400" b="1" dirty="0" err="1" smtClean="0"/>
              <a:t>apresentam</a:t>
            </a:r>
            <a:r>
              <a:rPr lang="en-GB" sz="1400" b="1" dirty="0" smtClean="0"/>
              <a:t> </a:t>
            </a:r>
            <a:r>
              <a:rPr lang="en-GB" sz="1400" b="1" dirty="0" err="1" smtClean="0"/>
              <a:t>risco</a:t>
            </a:r>
            <a:r>
              <a:rPr lang="en-GB" sz="1400" b="1" dirty="0" smtClean="0"/>
              <a:t> </a:t>
            </a:r>
            <a:r>
              <a:rPr lang="en-GB" sz="1400" b="1" dirty="0" err="1" smtClean="0"/>
              <a:t>ao</a:t>
            </a:r>
            <a:r>
              <a:rPr lang="en-GB" sz="1400" b="1" dirty="0" smtClean="0"/>
              <a:t> </a:t>
            </a:r>
            <a:r>
              <a:rPr lang="en-GB" sz="1400" b="1" dirty="0" err="1" smtClean="0"/>
              <a:t>meio</a:t>
            </a:r>
            <a:r>
              <a:rPr lang="en-GB" sz="1400" b="1" dirty="0" smtClean="0"/>
              <a:t> </a:t>
            </a:r>
            <a:r>
              <a:rPr lang="en-GB" sz="1400" b="1" dirty="0" err="1" smtClean="0"/>
              <a:t>ambiente</a:t>
            </a:r>
            <a:r>
              <a:rPr lang="en-GB" sz="1400" dirty="0" smtClean="0"/>
              <a:t>), </a:t>
            </a:r>
            <a:r>
              <a:rPr lang="en-GB" sz="1400" dirty="0" err="1" smtClean="0"/>
              <a:t>ocorridas</a:t>
            </a:r>
            <a:r>
              <a:rPr lang="en-GB" sz="1400" dirty="0" smtClean="0"/>
              <a:t> </a:t>
            </a:r>
            <a:r>
              <a:rPr lang="en-GB" sz="1400" dirty="0" err="1" smtClean="0"/>
              <a:t>tanto</a:t>
            </a:r>
            <a:r>
              <a:rPr lang="en-GB" sz="1400" dirty="0" smtClean="0"/>
              <a:t> com o </a:t>
            </a:r>
            <a:r>
              <a:rPr lang="en-GB" sz="1400" b="1" dirty="0" err="1" smtClean="0"/>
              <a:t>Transportador</a:t>
            </a:r>
            <a:r>
              <a:rPr lang="en-GB" sz="1400" dirty="0" smtClean="0"/>
              <a:t> </a:t>
            </a:r>
            <a:r>
              <a:rPr lang="en-GB" sz="1400" dirty="0" err="1" smtClean="0"/>
              <a:t>quanto</a:t>
            </a:r>
            <a:r>
              <a:rPr lang="en-GB" sz="1400" dirty="0" smtClean="0"/>
              <a:t> com o </a:t>
            </a:r>
            <a:r>
              <a:rPr lang="en-GB" sz="1400" b="1" dirty="0" err="1" smtClean="0"/>
              <a:t>Embarcador</a:t>
            </a:r>
            <a:r>
              <a:rPr lang="en-GB" sz="1400" b="1" dirty="0" smtClean="0"/>
              <a:t>.</a:t>
            </a:r>
          </a:p>
          <a:p>
            <a:pPr lvl="0" algn="just">
              <a:lnSpc>
                <a:spcPct val="150000"/>
              </a:lnSpc>
            </a:pPr>
            <a:endParaRPr lang="en-GB" sz="1400" dirty="0"/>
          </a:p>
          <a:p>
            <a:pPr lvl="0" algn="just">
              <a:lnSpc>
                <a:spcPct val="150000"/>
              </a:lnSpc>
            </a:pPr>
            <a:r>
              <a:rPr lang="en-GB" sz="1400" dirty="0" err="1" smtClean="0"/>
              <a:t>Também</a:t>
            </a:r>
            <a:r>
              <a:rPr lang="en-GB" sz="1400" dirty="0" smtClean="0"/>
              <a:t> </a:t>
            </a:r>
            <a:r>
              <a:rPr lang="en-GB" sz="1400" dirty="0" err="1" smtClean="0"/>
              <a:t>preve</a:t>
            </a:r>
            <a:r>
              <a:rPr lang="en-GB" sz="1400" dirty="0" smtClean="0"/>
              <a:t> </a:t>
            </a:r>
            <a:r>
              <a:rPr lang="en-GB" sz="1400" dirty="0" err="1" smtClean="0"/>
              <a:t>cobertura</a:t>
            </a:r>
            <a:r>
              <a:rPr lang="en-GB" sz="1400" dirty="0" smtClean="0"/>
              <a:t> </a:t>
            </a:r>
            <a:r>
              <a:rPr lang="en-GB" sz="1400" dirty="0" err="1" smtClean="0"/>
              <a:t>tanto</a:t>
            </a:r>
            <a:r>
              <a:rPr lang="en-GB" sz="1400" dirty="0" smtClean="0"/>
              <a:t> para </a:t>
            </a:r>
            <a:r>
              <a:rPr lang="en-GB" sz="1400" b="1" dirty="0" err="1" smtClean="0"/>
              <a:t>poluição</a:t>
            </a:r>
            <a:r>
              <a:rPr lang="en-GB" sz="1400" b="1" dirty="0" smtClean="0"/>
              <a:t> </a:t>
            </a:r>
            <a:r>
              <a:rPr lang="en-GB" sz="1400" b="1" dirty="0" err="1" smtClean="0"/>
              <a:t>súbita</a:t>
            </a:r>
            <a:r>
              <a:rPr lang="en-GB" sz="1400" b="1" dirty="0" smtClean="0"/>
              <a:t> e </a:t>
            </a:r>
            <a:r>
              <a:rPr lang="en-GB" sz="1400" b="1" dirty="0" err="1" smtClean="0"/>
              <a:t>acidental</a:t>
            </a:r>
            <a:r>
              <a:rPr lang="en-GB" sz="1400" b="1" dirty="0" smtClean="0"/>
              <a:t> </a:t>
            </a:r>
            <a:r>
              <a:rPr lang="en-GB" sz="1400" dirty="0" smtClean="0"/>
              <a:t>(</a:t>
            </a:r>
            <a:r>
              <a:rPr lang="en-GB" sz="1400" dirty="0" err="1" smtClean="0"/>
              <a:t>sem</a:t>
            </a:r>
            <a:r>
              <a:rPr lang="en-GB" sz="1400" dirty="0" smtClean="0"/>
              <a:t> </a:t>
            </a:r>
            <a:r>
              <a:rPr lang="en-GB" sz="1400" dirty="0" err="1" smtClean="0"/>
              <a:t>limitação</a:t>
            </a:r>
            <a:r>
              <a:rPr lang="en-GB" sz="1400" dirty="0" smtClean="0"/>
              <a:t> 72 horas) </a:t>
            </a:r>
            <a:r>
              <a:rPr lang="en-GB" sz="1400" dirty="0" err="1" smtClean="0"/>
              <a:t>quanto</a:t>
            </a:r>
            <a:r>
              <a:rPr lang="en-GB" sz="1400" dirty="0" smtClean="0"/>
              <a:t> </a:t>
            </a:r>
            <a:r>
              <a:rPr lang="en-GB" sz="1400" b="1" dirty="0" smtClean="0"/>
              <a:t>gradual</a:t>
            </a:r>
            <a:r>
              <a:rPr lang="en-GB" sz="1400" dirty="0" smtClean="0"/>
              <a:t>.  </a:t>
            </a:r>
          </a:p>
          <a:p>
            <a:pPr lvl="0" algn="just">
              <a:lnSpc>
                <a:spcPct val="150000"/>
              </a:lnSpc>
            </a:pPr>
            <a:endParaRPr lang="en-GB" sz="1400" dirty="0"/>
          </a:p>
          <a:p>
            <a:pPr lvl="0" algn="just">
              <a:lnSpc>
                <a:spcPct val="150000"/>
              </a:lnSpc>
            </a:pPr>
            <a:r>
              <a:rPr lang="en-GB" sz="1400" dirty="0" err="1" smtClean="0"/>
              <a:t>Também</a:t>
            </a:r>
            <a:r>
              <a:rPr lang="en-GB" sz="1400" dirty="0" smtClean="0"/>
              <a:t> </a:t>
            </a:r>
            <a:r>
              <a:rPr lang="en-GB" sz="1400" dirty="0" err="1" smtClean="0"/>
              <a:t>inclui</a:t>
            </a:r>
            <a:r>
              <a:rPr lang="en-GB" sz="1400" dirty="0" smtClean="0"/>
              <a:t> </a:t>
            </a:r>
            <a:r>
              <a:rPr lang="en-GB" sz="1400" dirty="0" err="1" smtClean="0"/>
              <a:t>os</a:t>
            </a:r>
            <a:r>
              <a:rPr lang="en-GB" sz="1400" dirty="0" smtClean="0"/>
              <a:t> </a:t>
            </a:r>
            <a:r>
              <a:rPr lang="en-GB" sz="1400" b="1" dirty="0" err="1" smtClean="0"/>
              <a:t>Danos</a:t>
            </a:r>
            <a:r>
              <a:rPr lang="en-GB" sz="1400" b="1" dirty="0" smtClean="0"/>
              <a:t> </a:t>
            </a:r>
            <a:r>
              <a:rPr lang="en-GB" sz="1400" b="1" dirty="0" err="1" smtClean="0"/>
              <a:t>aos</a:t>
            </a:r>
            <a:r>
              <a:rPr lang="en-GB" sz="1400" b="1" dirty="0" smtClean="0"/>
              <a:t> </a:t>
            </a:r>
            <a:r>
              <a:rPr lang="en-GB" sz="1400" b="1" dirty="0" err="1" smtClean="0"/>
              <a:t>Recursos</a:t>
            </a:r>
            <a:r>
              <a:rPr lang="en-GB" sz="1400" b="1" dirty="0" smtClean="0"/>
              <a:t> </a:t>
            </a:r>
            <a:r>
              <a:rPr lang="en-GB" sz="1400" b="1" dirty="0" err="1" smtClean="0"/>
              <a:t>Naturais</a:t>
            </a:r>
            <a:r>
              <a:rPr lang="en-GB" sz="1400" dirty="0" smtClean="0"/>
              <a:t>.  </a:t>
            </a:r>
            <a:endParaRPr lang="en-GB"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916831"/>
            <a:ext cx="2635674" cy="3589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4315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539552" y="260648"/>
            <a:ext cx="7561262" cy="2879725"/>
          </a:xfrm>
        </p:spPr>
        <p:txBody>
          <a:bodyPr/>
          <a:lstStyle/>
          <a:p>
            <a:r>
              <a:rPr lang="en-GB" sz="6000" dirty="0" smtClean="0"/>
              <a:t>NOSSOS CLIENTES</a:t>
            </a:r>
            <a:endParaRPr lang="en-GB" sz="6000" dirty="0"/>
          </a:p>
        </p:txBody>
      </p:sp>
      <p:sp>
        <p:nvSpPr>
          <p:cNvPr id="5" name="Date Placeholder 4"/>
          <p:cNvSpPr>
            <a:spLocks noGrp="1"/>
          </p:cNvSpPr>
          <p:nvPr>
            <p:ph type="dt" sz="half" idx="10"/>
          </p:nvPr>
        </p:nvSpPr>
        <p:spPr/>
        <p:txBody>
          <a:bodyPr/>
          <a:lstStyle/>
          <a:p>
            <a:pPr>
              <a:defRPr/>
            </a:pPr>
            <a:fld id="{F7F9B84B-66F3-4570-A3ED-288542989844}" type="datetime1">
              <a:rPr lang="en-GB" smtClean="0"/>
              <a:t>28/10/2015</a:t>
            </a:fld>
            <a:endParaRPr lang="en-GB"/>
          </a:p>
        </p:txBody>
      </p:sp>
      <p:sp>
        <p:nvSpPr>
          <p:cNvPr id="6" name="Footer Placeholder 5"/>
          <p:cNvSpPr>
            <a:spLocks noGrp="1"/>
          </p:cNvSpPr>
          <p:nvPr>
            <p:ph type="ftr" sz="quarter" idx="11"/>
          </p:nvPr>
        </p:nvSpPr>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2"/>
          </p:nvPr>
        </p:nvSpPr>
        <p:spPr/>
        <p:txBody>
          <a:bodyPr/>
          <a:lstStyle/>
          <a:p>
            <a:pPr>
              <a:defRPr/>
            </a:pPr>
            <a:fld id="{F23F6B99-7D6D-42A6-B137-09A2EBA17D02}" type="slidenum">
              <a:rPr lang="en-GB" smtClean="0"/>
              <a:pPr>
                <a:defRPr/>
              </a:pPr>
              <a:t>54</a:t>
            </a:fld>
            <a:endParaRPr lang="en-GB" dirty="0"/>
          </a:p>
        </p:txBody>
      </p:sp>
    </p:spTree>
    <p:extLst>
      <p:ext uri="{BB962C8B-B14F-4D97-AF65-F5344CB8AC3E}">
        <p14:creationId xmlns:p14="http://schemas.microsoft.com/office/powerpoint/2010/main" val="35550107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err="1">
                <a:solidFill>
                  <a:srgbClr val="99CC00"/>
                </a:solidFill>
              </a:rPr>
              <a:t>Nossos</a:t>
            </a:r>
            <a:r>
              <a:rPr lang="en-GB" b="1" dirty="0">
                <a:solidFill>
                  <a:srgbClr val="99CC00"/>
                </a:solidFill>
              </a:rPr>
              <a:t> </a:t>
            </a:r>
            <a:r>
              <a:rPr lang="en-GB" b="1" dirty="0" err="1" smtClean="0">
                <a:solidFill>
                  <a:srgbClr val="99CC00"/>
                </a:solidFill>
              </a:rPr>
              <a:t>clientes</a:t>
            </a:r>
            <a:endParaRPr lang="en-GB" b="1" dirty="0"/>
          </a:p>
        </p:txBody>
      </p:sp>
      <p:sp>
        <p:nvSpPr>
          <p:cNvPr id="4" name="Date Placeholder 3"/>
          <p:cNvSpPr>
            <a:spLocks noGrp="1"/>
          </p:cNvSpPr>
          <p:nvPr>
            <p:ph type="dt" sz="half" idx="10"/>
          </p:nvPr>
        </p:nvSpPr>
        <p:spPr/>
        <p:txBody>
          <a:bodyPr/>
          <a:lstStyle/>
          <a:p>
            <a:pPr>
              <a:defRPr/>
            </a:pPr>
            <a:fld id="{D52D205E-A4C3-473D-960E-F1F5DA6A9702}" type="datetime1">
              <a:rPr lang="en-GB" smtClean="0"/>
              <a:t>28/10/2015</a:t>
            </a:fld>
            <a:endParaRPr lang="en-GB" dirty="0"/>
          </a:p>
        </p:txBody>
      </p:sp>
      <p:sp>
        <p:nvSpPr>
          <p:cNvPr id="5" name="Footer Placeholder 4"/>
          <p:cNvSpPr>
            <a:spLocks noGrp="1"/>
          </p:cNvSpPr>
          <p:nvPr>
            <p:ph type="ftr" sz="quarter" idx="11"/>
          </p:nvPr>
        </p:nvSpPr>
        <p:spPr/>
        <p:txBody>
          <a:bodyPr/>
          <a:lstStyle/>
          <a:p>
            <a:pPr>
              <a:defRPr/>
            </a:pPr>
            <a:r>
              <a:rPr lang="en-GB" dirty="0" smtClean="0"/>
              <a:t>Welcome to ACE in BRAZIL</a:t>
            </a:r>
            <a:endParaRPr lang="en-GB" dirty="0"/>
          </a:p>
        </p:txBody>
      </p:sp>
      <p:sp>
        <p:nvSpPr>
          <p:cNvPr id="6" name="Slide Number Placeholder 5"/>
          <p:cNvSpPr>
            <a:spLocks noGrp="1"/>
          </p:cNvSpPr>
          <p:nvPr>
            <p:ph type="sldNum" sz="quarter" idx="12"/>
          </p:nvPr>
        </p:nvSpPr>
        <p:spPr/>
        <p:txBody>
          <a:bodyPr/>
          <a:lstStyle/>
          <a:p>
            <a:pPr>
              <a:defRPr/>
            </a:pPr>
            <a:fld id="{F23F6B99-7D6D-42A6-B137-09A2EBA17D02}" type="slidenum">
              <a:rPr lang="en-GB" smtClean="0"/>
              <a:pPr>
                <a:defRPr/>
              </a:pPr>
              <a:t>55</a:t>
            </a:fld>
            <a:endParaRPr lang="en-GB" dirty="0"/>
          </a:p>
        </p:txBody>
      </p:sp>
      <p:pic>
        <p:nvPicPr>
          <p:cNvPr id="2054" name="Picture 6" descr="http://www.algaeindustrymagazine.com/wp-content/uploads/solazyme-bunge.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3022" y="1484784"/>
            <a:ext cx="1514922" cy="105539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1.bp.blogspot.com/-PaopfOVf8e0/Uu6BP1_GEKI/AAAAAAAABiA/_ERZfDBKNJM/s1600/1-weg.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8366" y="1484784"/>
            <a:ext cx="1370619" cy="99191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www.globalreporting.org/SiteCollectionImages/Information%20Hub/Newsletter%20article%20images/aes-brasil-nov-2011.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5536" y="2863378"/>
            <a:ext cx="1440160" cy="100456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upload.wikimedia.org/wikipedia/pt/7/70/Fiat_logo.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96434" y="1248179"/>
            <a:ext cx="1265098" cy="126509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vagasabertas.org/wp-content/uploads/2013/07/CPFL-Brasil.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3574" y="4109503"/>
            <a:ext cx="1072530" cy="83166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logodownload.org/wp-content/uploads/2014/09/renault-logo.jp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45473" y="3238272"/>
            <a:ext cx="1380120" cy="138012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www.comexblog.com.br/wp-content/uploads/2012/03/PeugeotCritroen.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78691" y="2970479"/>
            <a:ext cx="1944216" cy="1296144"/>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3.bp.blogspot.com/-hnDJTyJkD9I/UjNMRXtaFyI/AAAAAAAAYl4/SCNc_B6qDYc/s1600/estre.jpg">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68523" y="5142420"/>
            <a:ext cx="1964553" cy="1238908"/>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admin.csrwire.com/system/profile_logos/14246/original/BASF_logo_gif.gif">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71600" y="5190005"/>
            <a:ext cx="1809644" cy="903291"/>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upload.wikimedia.org/wikipedia/en/thumb/9/98/Grupo_Abril.svg/1280px-Grupo_Abril.svg.png">
            <a:hlinkClick r:id="rId21"/>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99992" y="4893830"/>
            <a:ext cx="1654621" cy="804426"/>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http://www.logum.com.br/img/logo.png">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491880" y="6021288"/>
            <a:ext cx="1368153" cy="49332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upload.wikimedia.org/wikipedia/commons/c/cb/Logo-PANTONE.jpg">
            <a:hlinkClick r:id="rId25"/>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572000" y="1141101"/>
            <a:ext cx="2232248" cy="11357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11760" y="3284984"/>
            <a:ext cx="2160240" cy="619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778691" y="4244440"/>
            <a:ext cx="1679823" cy="79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aprendizjovem.com/wp-content/uploads/2015/04/villares_jovem_aprendiz.gif">
            <a:hlinkClick r:id="rId29"/>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716016" y="2570652"/>
            <a:ext cx="2708151" cy="28228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omvocecomunicacao.com.br/wp-content/uploads/ciaM%C3%BCller.jpg">
            <a:hlinkClick r:id="rId31"/>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653047" y="4005064"/>
            <a:ext cx="1680121" cy="1680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5774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539552" y="260648"/>
            <a:ext cx="7561262" cy="2879725"/>
          </a:xfrm>
        </p:spPr>
        <p:txBody>
          <a:bodyPr/>
          <a:lstStyle/>
          <a:p>
            <a:r>
              <a:rPr lang="en-GB" sz="6000" dirty="0" smtClean="0"/>
              <a:t>MEUS CONTATOS</a:t>
            </a:r>
            <a:endParaRPr lang="en-GB" sz="6000" dirty="0"/>
          </a:p>
        </p:txBody>
      </p:sp>
      <p:sp>
        <p:nvSpPr>
          <p:cNvPr id="5" name="Date Placeholder 4"/>
          <p:cNvSpPr>
            <a:spLocks noGrp="1"/>
          </p:cNvSpPr>
          <p:nvPr>
            <p:ph type="dt" sz="half" idx="10"/>
          </p:nvPr>
        </p:nvSpPr>
        <p:spPr/>
        <p:txBody>
          <a:bodyPr/>
          <a:lstStyle/>
          <a:p>
            <a:pPr>
              <a:defRPr/>
            </a:pPr>
            <a:fld id="{F7F9B84B-66F3-4570-A3ED-288542989844}" type="datetime1">
              <a:rPr lang="en-GB" smtClean="0"/>
              <a:t>28/10/2015</a:t>
            </a:fld>
            <a:endParaRPr lang="en-GB"/>
          </a:p>
        </p:txBody>
      </p:sp>
      <p:sp>
        <p:nvSpPr>
          <p:cNvPr id="6" name="Footer Placeholder 5"/>
          <p:cNvSpPr>
            <a:spLocks noGrp="1"/>
          </p:cNvSpPr>
          <p:nvPr>
            <p:ph type="ftr" sz="quarter" idx="11"/>
          </p:nvPr>
        </p:nvSpPr>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2"/>
          </p:nvPr>
        </p:nvSpPr>
        <p:spPr/>
        <p:txBody>
          <a:bodyPr/>
          <a:lstStyle/>
          <a:p>
            <a:pPr>
              <a:defRPr/>
            </a:pPr>
            <a:fld id="{F23F6B99-7D6D-42A6-B137-09A2EBA17D02}" type="slidenum">
              <a:rPr lang="en-GB" smtClean="0"/>
              <a:pPr>
                <a:defRPr/>
              </a:pPr>
              <a:t>56</a:t>
            </a:fld>
            <a:endParaRPr lang="en-GB" dirty="0"/>
          </a:p>
        </p:txBody>
      </p:sp>
    </p:spTree>
    <p:extLst>
      <p:ext uri="{BB962C8B-B14F-4D97-AF65-F5344CB8AC3E}">
        <p14:creationId xmlns:p14="http://schemas.microsoft.com/office/powerpoint/2010/main" val="31476725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smtClean="0">
                <a:solidFill>
                  <a:srgbClr val="99CC00"/>
                </a:solidFill>
              </a:rPr>
              <a:t>Meus </a:t>
            </a:r>
            <a:r>
              <a:rPr lang="en-GB" b="1" dirty="0" err="1" smtClean="0">
                <a:solidFill>
                  <a:srgbClr val="99CC00"/>
                </a:solidFill>
              </a:rPr>
              <a:t>contatos</a:t>
            </a:r>
            <a:endParaRPr lang="en-GB" b="1" dirty="0">
              <a:solidFill>
                <a:srgbClr val="99CC00"/>
              </a:solidFill>
            </a:endParaRPr>
          </a:p>
        </p:txBody>
      </p:sp>
      <p:sp>
        <p:nvSpPr>
          <p:cNvPr id="4" name="Date Placeholder 3"/>
          <p:cNvSpPr>
            <a:spLocks noGrp="1"/>
          </p:cNvSpPr>
          <p:nvPr>
            <p:ph type="dt" sz="half" idx="10"/>
          </p:nvPr>
        </p:nvSpPr>
        <p:spPr/>
        <p:txBody>
          <a:bodyPr/>
          <a:lstStyle/>
          <a:p>
            <a:pPr>
              <a:defRPr/>
            </a:pPr>
            <a:fld id="{D52D205E-A4C3-473D-960E-F1F5DA6A9702}" type="datetime1">
              <a:rPr lang="en-GB" smtClean="0"/>
              <a:t>28/10/2015</a:t>
            </a:fld>
            <a:endParaRPr lang="en-GB" dirty="0"/>
          </a:p>
        </p:txBody>
      </p:sp>
      <p:sp>
        <p:nvSpPr>
          <p:cNvPr id="5" name="Footer Placeholder 4"/>
          <p:cNvSpPr>
            <a:spLocks noGrp="1"/>
          </p:cNvSpPr>
          <p:nvPr>
            <p:ph type="ftr" sz="quarter" idx="11"/>
          </p:nvPr>
        </p:nvSpPr>
        <p:spPr/>
        <p:txBody>
          <a:bodyPr/>
          <a:lstStyle/>
          <a:p>
            <a:pPr>
              <a:defRPr/>
            </a:pPr>
            <a:r>
              <a:rPr lang="en-GB" dirty="0" smtClean="0"/>
              <a:t>Welcome to ACE in BRAZIL</a:t>
            </a:r>
            <a:endParaRPr lang="en-GB" dirty="0"/>
          </a:p>
        </p:txBody>
      </p:sp>
      <p:sp>
        <p:nvSpPr>
          <p:cNvPr id="6" name="Slide Number Placeholder 5"/>
          <p:cNvSpPr>
            <a:spLocks noGrp="1"/>
          </p:cNvSpPr>
          <p:nvPr>
            <p:ph type="sldNum" sz="quarter" idx="12"/>
          </p:nvPr>
        </p:nvSpPr>
        <p:spPr/>
        <p:txBody>
          <a:bodyPr/>
          <a:lstStyle/>
          <a:p>
            <a:pPr>
              <a:defRPr/>
            </a:pPr>
            <a:fld id="{F23F6B99-7D6D-42A6-B137-09A2EBA17D02}" type="slidenum">
              <a:rPr lang="en-GB" smtClean="0"/>
              <a:pPr>
                <a:defRPr/>
              </a:pPr>
              <a:t>57</a:t>
            </a:fld>
            <a:endParaRPr lang="en-GB" dirty="0"/>
          </a:p>
        </p:txBody>
      </p:sp>
      <p:sp>
        <p:nvSpPr>
          <p:cNvPr id="51" name="Retângulo 50"/>
          <p:cNvSpPr/>
          <p:nvPr/>
        </p:nvSpPr>
        <p:spPr>
          <a:xfrm>
            <a:off x="611560" y="1305342"/>
            <a:ext cx="7992888" cy="2169825"/>
          </a:xfrm>
          <a:prstGeom prst="rect">
            <a:avLst/>
          </a:prstGeom>
        </p:spPr>
        <p:txBody>
          <a:bodyPr wrap="square">
            <a:spAutoFit/>
          </a:bodyPr>
          <a:lstStyle/>
          <a:p>
            <a:pPr marL="285750" indent="-285750">
              <a:lnSpc>
                <a:spcPct val="125000"/>
              </a:lnSpc>
              <a:buClr>
                <a:schemeClr val="tx1"/>
              </a:buClr>
              <a:buBlip>
                <a:blip r:embed="rId3"/>
              </a:buBlip>
            </a:pPr>
            <a:r>
              <a:rPr lang="en-GB" altLang="pt-BR" b="1" dirty="0" smtClean="0"/>
              <a:t>Fabio G. </a:t>
            </a:r>
            <a:r>
              <a:rPr lang="en-GB" altLang="pt-BR" b="1" dirty="0" err="1" smtClean="0"/>
              <a:t>Barreto</a:t>
            </a:r>
            <a:endParaRPr lang="en-GB" altLang="pt-BR" b="1" dirty="0" smtClean="0"/>
          </a:p>
          <a:p>
            <a:pPr>
              <a:lnSpc>
                <a:spcPct val="125000"/>
              </a:lnSpc>
              <a:buClr>
                <a:schemeClr val="tx1"/>
              </a:buClr>
            </a:pPr>
            <a:r>
              <a:rPr lang="en-GB" altLang="pt-BR" b="1" dirty="0"/>
              <a:t>	</a:t>
            </a:r>
            <a:r>
              <a:rPr lang="en-GB" altLang="pt-BR" dirty="0" err="1" smtClean="0"/>
              <a:t>Subscritor</a:t>
            </a:r>
            <a:r>
              <a:rPr lang="en-GB" altLang="pt-BR" dirty="0" smtClean="0"/>
              <a:t> </a:t>
            </a:r>
            <a:r>
              <a:rPr lang="en-GB" altLang="pt-BR" dirty="0"/>
              <a:t>Senior – </a:t>
            </a:r>
            <a:r>
              <a:rPr lang="en-GB" altLang="pt-BR" dirty="0" err="1"/>
              <a:t>Riscos</a:t>
            </a:r>
            <a:r>
              <a:rPr lang="en-GB" altLang="pt-BR" dirty="0"/>
              <a:t> </a:t>
            </a:r>
            <a:r>
              <a:rPr lang="en-GB" altLang="pt-BR" dirty="0" err="1" smtClean="0"/>
              <a:t>Ambientais</a:t>
            </a:r>
            <a:endParaRPr lang="en-GB" altLang="pt-BR" dirty="0" smtClean="0"/>
          </a:p>
          <a:p>
            <a:pPr>
              <a:lnSpc>
                <a:spcPct val="125000"/>
              </a:lnSpc>
              <a:buClr>
                <a:schemeClr val="tx1"/>
              </a:buClr>
            </a:pPr>
            <a:r>
              <a:rPr lang="en-GB" altLang="pt-BR" dirty="0" smtClean="0"/>
              <a:t>	Gestor </a:t>
            </a:r>
            <a:r>
              <a:rPr lang="en-GB" altLang="pt-BR" dirty="0" err="1" smtClean="0"/>
              <a:t>Ambiental</a:t>
            </a:r>
            <a:r>
              <a:rPr lang="en-GB" altLang="pt-BR" dirty="0" smtClean="0"/>
              <a:t> </a:t>
            </a:r>
          </a:p>
          <a:p>
            <a:pPr>
              <a:lnSpc>
                <a:spcPct val="125000"/>
              </a:lnSpc>
              <a:buClr>
                <a:schemeClr val="tx1"/>
              </a:buClr>
            </a:pPr>
            <a:r>
              <a:rPr lang="en-GB" altLang="pt-BR" dirty="0" smtClean="0"/>
              <a:t>	Tel (11) 4504-4278 | </a:t>
            </a:r>
            <a:r>
              <a:rPr lang="en-GB" altLang="pt-BR" dirty="0" err="1" smtClean="0"/>
              <a:t>Cel</a:t>
            </a:r>
            <a:r>
              <a:rPr lang="en-GB" altLang="pt-BR" dirty="0" smtClean="0"/>
              <a:t> (11) 97141-6064</a:t>
            </a:r>
          </a:p>
          <a:p>
            <a:pPr>
              <a:lnSpc>
                <a:spcPct val="125000"/>
              </a:lnSpc>
              <a:buClr>
                <a:schemeClr val="tx1"/>
              </a:buClr>
            </a:pPr>
            <a:r>
              <a:rPr lang="en-GB" altLang="pt-BR" b="1" dirty="0"/>
              <a:t>	</a:t>
            </a:r>
            <a:r>
              <a:rPr lang="en-GB" altLang="pt-BR" b="1" dirty="0" smtClean="0">
                <a:hlinkClick r:id="rId4"/>
              </a:rPr>
              <a:t>fabio.barreto@acegroup.com</a:t>
            </a:r>
            <a:endParaRPr lang="en-GB" altLang="pt-BR" b="1" dirty="0" smtClean="0"/>
          </a:p>
          <a:p>
            <a:pPr>
              <a:lnSpc>
                <a:spcPct val="125000"/>
              </a:lnSpc>
              <a:buClr>
                <a:schemeClr val="tx1"/>
              </a:buClr>
            </a:pPr>
            <a:endParaRPr lang="en-GB" altLang="pt-BR" b="1" dirty="0"/>
          </a:p>
        </p:txBody>
      </p:sp>
    </p:spTree>
    <p:extLst>
      <p:ext uri="{BB962C8B-B14F-4D97-AF65-F5344CB8AC3E}">
        <p14:creationId xmlns:p14="http://schemas.microsoft.com/office/powerpoint/2010/main" val="7361478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9512" y="188640"/>
            <a:ext cx="8784976" cy="6480719"/>
          </a:xfrm>
          <a:prstGeom prst="rect">
            <a:avLst/>
          </a:prstGeom>
        </p:spPr>
      </p:pic>
      <p:sp>
        <p:nvSpPr>
          <p:cNvPr id="7" name="Date Placeholder 6"/>
          <p:cNvSpPr>
            <a:spLocks noGrp="1"/>
          </p:cNvSpPr>
          <p:nvPr>
            <p:ph type="dt" sz="half" idx="10"/>
          </p:nvPr>
        </p:nvSpPr>
        <p:spPr/>
        <p:txBody>
          <a:bodyPr/>
          <a:lstStyle/>
          <a:p>
            <a:pPr>
              <a:defRPr/>
            </a:pPr>
            <a:fld id="{D2B3B3BE-D931-480A-B964-F08E64937CED}" type="datetime1">
              <a:rPr lang="en-GB" smtClean="0">
                <a:solidFill>
                  <a:schemeClr val="bg1"/>
                </a:solidFill>
              </a:rPr>
              <a:t>28/10/2015</a:t>
            </a:fld>
            <a:endParaRPr lang="en-GB" dirty="0">
              <a:solidFill>
                <a:schemeClr val="bg1"/>
              </a:solidFill>
            </a:endParaRPr>
          </a:p>
        </p:txBody>
      </p:sp>
      <p:sp>
        <p:nvSpPr>
          <p:cNvPr id="8" name="Footer Placeholder 7"/>
          <p:cNvSpPr>
            <a:spLocks noGrp="1"/>
          </p:cNvSpPr>
          <p:nvPr>
            <p:ph type="ftr" sz="quarter" idx="11"/>
          </p:nvPr>
        </p:nvSpPr>
        <p:spPr/>
        <p:txBody>
          <a:bodyPr/>
          <a:lstStyle/>
          <a:p>
            <a:pPr>
              <a:defRPr/>
            </a:pPr>
            <a:r>
              <a:rPr lang="en-GB" dirty="0" smtClean="0">
                <a:solidFill>
                  <a:schemeClr val="bg1"/>
                </a:solidFill>
              </a:rPr>
              <a:t>Welcome to ACE in BRAZIL</a:t>
            </a:r>
            <a:endParaRPr lang="en-GB" dirty="0">
              <a:solidFill>
                <a:schemeClr val="bg1"/>
              </a:solidFill>
            </a:endParaRPr>
          </a:p>
        </p:txBody>
      </p:sp>
      <p:sp>
        <p:nvSpPr>
          <p:cNvPr id="10" name="Slide Number Placeholder 9"/>
          <p:cNvSpPr>
            <a:spLocks noGrp="1"/>
          </p:cNvSpPr>
          <p:nvPr>
            <p:ph type="sldNum" sz="quarter" idx="12"/>
          </p:nvPr>
        </p:nvSpPr>
        <p:spPr/>
        <p:txBody>
          <a:bodyPr/>
          <a:lstStyle/>
          <a:p>
            <a:pPr>
              <a:defRPr/>
            </a:pPr>
            <a:fld id="{EC76BA09-212A-4B25-A57B-9D2BE0B86414}" type="slidenum">
              <a:rPr lang="en-GB" smtClean="0">
                <a:solidFill>
                  <a:schemeClr val="bg1"/>
                </a:solidFill>
              </a:rPr>
              <a:pPr>
                <a:defRPr/>
              </a:pPr>
              <a:t>58</a:t>
            </a:fld>
            <a:endParaRPr lang="en-GB" dirty="0">
              <a:solidFill>
                <a:schemeClr val="bg1"/>
              </a:solidFill>
            </a:endParaRPr>
          </a:p>
        </p:txBody>
      </p:sp>
      <p:sp>
        <p:nvSpPr>
          <p:cNvPr id="57347" name="Title 1"/>
          <p:cNvSpPr>
            <a:spLocks noGrp="1"/>
          </p:cNvSpPr>
          <p:nvPr>
            <p:ph type="ctrTitle"/>
          </p:nvPr>
        </p:nvSpPr>
        <p:spPr>
          <a:xfrm>
            <a:off x="611560" y="548680"/>
            <a:ext cx="2203612" cy="497726"/>
          </a:xfrm>
        </p:spPr>
        <p:txBody>
          <a:bodyPr/>
          <a:lstStyle/>
          <a:p>
            <a:pPr eaLnBrk="1" hangingPunct="1"/>
            <a:r>
              <a:rPr lang="en-GB" dirty="0" smtClean="0">
                <a:latin typeface="Arial" charset="0"/>
                <a:cs typeface="Arial" charset="0"/>
              </a:rPr>
              <a:t>DÚVIDAS ?</a:t>
            </a:r>
            <a:endParaRPr lang="en-GB" dirty="0" smtClean="0">
              <a:solidFill>
                <a:schemeClr val="tx2"/>
              </a:solidFill>
              <a:latin typeface="Arial" charset="0"/>
              <a:cs typeface="Arial" charset="0"/>
            </a:endParaRPr>
          </a:p>
        </p:txBody>
      </p:sp>
      <p:pic>
        <p:nvPicPr>
          <p:cNvPr id="13" name="Picture 12" descr="ace_2c_pos_xlarge_png.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0000" y="6048000"/>
            <a:ext cx="540000" cy="538415"/>
          </a:xfrm>
          <a:prstGeom prst="rect">
            <a:avLst/>
          </a:prstGeom>
          <a:noFill/>
          <a:ln w="9525">
            <a:noFill/>
            <a:miter lim="800000"/>
            <a:headEnd/>
            <a:tailEnd/>
          </a:ln>
        </p:spPr>
      </p:pic>
    </p:spTree>
    <p:extLst>
      <p:ext uri="{BB962C8B-B14F-4D97-AF65-F5344CB8AC3E}">
        <p14:creationId xmlns:p14="http://schemas.microsoft.com/office/powerpoint/2010/main" val="309800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66937" y="2224087"/>
            <a:ext cx="4810125" cy="2409825"/>
          </a:xfrm>
          <a:prstGeom prst="rect">
            <a:avLst/>
          </a:prstGeom>
        </p:spPr>
      </p:pic>
      <p:sp>
        <p:nvSpPr>
          <p:cNvPr id="10" name="Rectangle 9"/>
          <p:cNvSpPr/>
          <p:nvPr/>
        </p:nvSpPr>
        <p:spPr>
          <a:xfrm>
            <a:off x="467544" y="4869160"/>
            <a:ext cx="2808312" cy="1296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5569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err="1" smtClean="0">
                <a:solidFill>
                  <a:srgbClr val="99CC00"/>
                </a:solidFill>
              </a:rPr>
              <a:t>Retrospectiva</a:t>
            </a:r>
            <a:r>
              <a:rPr lang="en-GB" b="1" dirty="0" smtClean="0">
                <a:solidFill>
                  <a:srgbClr val="99CC00"/>
                </a:solidFill>
              </a:rPr>
              <a:t> </a:t>
            </a:r>
            <a:r>
              <a:rPr lang="en-GB" b="1" dirty="0" err="1" smtClean="0">
                <a:solidFill>
                  <a:srgbClr val="99CC00"/>
                </a:solidFill>
              </a:rPr>
              <a:t>Brasil</a:t>
            </a:r>
            <a:endParaRPr lang="en-GB" b="1" dirty="0">
              <a:solidFill>
                <a:srgbClr val="99CC00"/>
              </a:solidFill>
            </a:endParaRPr>
          </a:p>
        </p:txBody>
      </p:sp>
      <p:sp>
        <p:nvSpPr>
          <p:cNvPr id="5" name="Date Placeholder 4"/>
          <p:cNvSpPr>
            <a:spLocks noGrp="1"/>
          </p:cNvSpPr>
          <p:nvPr>
            <p:ph type="dt" sz="half" idx="14"/>
          </p:nvPr>
        </p:nvSpPr>
        <p:spPr/>
        <p:txBody>
          <a:bodyPr/>
          <a:lstStyle/>
          <a:p>
            <a:pPr>
              <a:defRPr/>
            </a:pPr>
            <a:fld id="{F7F9B84B-66F3-4570-A3ED-288542989844}" type="datetime1">
              <a:rPr lang="en-GB" smtClean="0"/>
              <a:t>28/10/2015</a:t>
            </a:fld>
            <a:endParaRPr lang="en-GB" dirty="0"/>
          </a:p>
        </p:txBody>
      </p:sp>
      <p:sp>
        <p:nvSpPr>
          <p:cNvPr id="6" name="Footer Placeholder 5"/>
          <p:cNvSpPr>
            <a:spLocks noGrp="1"/>
          </p:cNvSpPr>
          <p:nvPr>
            <p:ph type="ftr" sz="quarter" idx="15"/>
          </p:nvPr>
        </p:nvSpPr>
        <p:spPr>
          <a:xfrm>
            <a:off x="3419822" y="6400800"/>
            <a:ext cx="4680570" cy="180975"/>
          </a:xfrm>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6"/>
          </p:nvPr>
        </p:nvSpPr>
        <p:spPr/>
        <p:txBody>
          <a:bodyPr/>
          <a:lstStyle/>
          <a:p>
            <a:pPr>
              <a:defRPr/>
            </a:pPr>
            <a:fld id="{F23F6B99-7D6D-42A6-B137-09A2EBA17D02}" type="slidenum">
              <a:rPr lang="en-GB" smtClean="0"/>
              <a:pPr>
                <a:defRPr/>
              </a:pPr>
              <a:t>6</a:t>
            </a:fld>
            <a:endParaRPr lang="en-GB" dirty="0"/>
          </a:p>
        </p:txBody>
      </p:sp>
      <p:sp>
        <p:nvSpPr>
          <p:cNvPr id="2" name="Retângulo 1"/>
          <p:cNvSpPr/>
          <p:nvPr/>
        </p:nvSpPr>
        <p:spPr>
          <a:xfrm>
            <a:off x="611560" y="1124744"/>
            <a:ext cx="8064896" cy="5286062"/>
          </a:xfrm>
          <a:prstGeom prst="rect">
            <a:avLst/>
          </a:prstGeom>
        </p:spPr>
        <p:txBody>
          <a:bodyPr wrap="square">
            <a:spAutoFit/>
          </a:bodyPr>
          <a:lstStyle/>
          <a:p>
            <a:pPr marL="285750" indent="-285750" algn="just">
              <a:lnSpc>
                <a:spcPct val="150000"/>
              </a:lnSpc>
              <a:buClr>
                <a:schemeClr val="tx1"/>
              </a:buClr>
              <a:buBlip>
                <a:blip r:embed="rId3"/>
              </a:buBlip>
            </a:pPr>
            <a:r>
              <a:rPr lang="en-GB" altLang="pt-BR" sz="1400" b="1" dirty="0" smtClean="0"/>
              <a:t>2004 </a:t>
            </a:r>
            <a:r>
              <a:rPr lang="en-GB" altLang="pt-BR" sz="1400" dirty="0" smtClean="0"/>
              <a:t>&gt;&gt;&gt; </a:t>
            </a:r>
            <a:r>
              <a:rPr lang="en-GB" altLang="pt-BR" sz="1400" dirty="0" err="1" smtClean="0"/>
              <a:t>Brasil</a:t>
            </a:r>
            <a:r>
              <a:rPr lang="en-GB" altLang="pt-BR" sz="1400" dirty="0" smtClean="0"/>
              <a:t> &gt;&gt;&gt; </a:t>
            </a:r>
            <a:r>
              <a:rPr lang="en-GB" altLang="pt-BR" sz="1400" dirty="0" err="1" smtClean="0"/>
              <a:t>Unibanco</a:t>
            </a:r>
            <a:r>
              <a:rPr lang="en-GB" altLang="pt-BR" sz="1400" dirty="0" smtClean="0"/>
              <a:t> AIG </a:t>
            </a:r>
            <a:r>
              <a:rPr lang="en-GB" altLang="pt-BR" sz="1400" dirty="0" err="1" smtClean="0"/>
              <a:t>lança</a:t>
            </a:r>
            <a:r>
              <a:rPr lang="en-GB" altLang="pt-BR" sz="1400" dirty="0" smtClean="0"/>
              <a:t> </a:t>
            </a:r>
            <a:r>
              <a:rPr lang="en-GB" altLang="pt-BR" sz="1400" dirty="0" err="1" smtClean="0"/>
              <a:t>primeira</a:t>
            </a:r>
            <a:r>
              <a:rPr lang="en-GB" altLang="pt-BR" sz="1400" dirty="0" smtClean="0"/>
              <a:t> </a:t>
            </a:r>
            <a:r>
              <a:rPr lang="en-GB" altLang="pt-BR" sz="1400" dirty="0" err="1" smtClean="0"/>
              <a:t>apólice</a:t>
            </a:r>
            <a:r>
              <a:rPr lang="en-GB" altLang="pt-BR" sz="1400" dirty="0" smtClean="0"/>
              <a:t> de </a:t>
            </a:r>
            <a:r>
              <a:rPr lang="en-GB" altLang="pt-BR" sz="1400" dirty="0" err="1" smtClean="0"/>
              <a:t>Seguro</a:t>
            </a:r>
            <a:r>
              <a:rPr lang="en-GB" altLang="pt-BR" sz="1400" dirty="0" smtClean="0"/>
              <a:t> </a:t>
            </a:r>
            <a:r>
              <a:rPr lang="en-GB" altLang="pt-BR" sz="1400" dirty="0" err="1" smtClean="0"/>
              <a:t>Ambiental</a:t>
            </a:r>
            <a:r>
              <a:rPr lang="en-GB" altLang="pt-BR" sz="1400" dirty="0" smtClean="0"/>
              <a:t> &gt;&gt;&gt; </a:t>
            </a:r>
            <a:r>
              <a:rPr lang="en-GB" altLang="pt-BR" sz="1400" dirty="0" err="1" smtClean="0"/>
              <a:t>pouca</a:t>
            </a:r>
            <a:r>
              <a:rPr lang="en-GB" altLang="pt-BR" sz="1400" dirty="0" smtClean="0"/>
              <a:t> </a:t>
            </a:r>
            <a:r>
              <a:rPr lang="en-GB" altLang="pt-BR" sz="1400" dirty="0" err="1" smtClean="0"/>
              <a:t>evolução</a:t>
            </a:r>
            <a:r>
              <a:rPr lang="en-GB" altLang="pt-BR" sz="1400" dirty="0" smtClean="0"/>
              <a:t> </a:t>
            </a:r>
            <a:r>
              <a:rPr lang="en-GB" altLang="pt-BR" sz="1400" dirty="0" err="1" smtClean="0"/>
              <a:t>em</a:t>
            </a:r>
            <a:r>
              <a:rPr lang="en-GB" altLang="pt-BR" sz="1400" dirty="0" smtClean="0"/>
              <a:t> 06 </a:t>
            </a:r>
            <a:r>
              <a:rPr lang="en-GB" altLang="pt-BR" sz="1400" dirty="0" err="1" smtClean="0"/>
              <a:t>anos</a:t>
            </a:r>
            <a:r>
              <a:rPr lang="en-GB" altLang="pt-BR" sz="1400" dirty="0" smtClean="0"/>
              <a:t> &gt;&gt;&gt; </a:t>
            </a:r>
            <a:r>
              <a:rPr lang="en-GB" altLang="pt-BR" sz="1400" dirty="0" err="1" smtClean="0"/>
              <a:t>máximo</a:t>
            </a:r>
            <a:r>
              <a:rPr lang="en-GB" altLang="pt-BR" sz="1400" dirty="0" smtClean="0"/>
              <a:t> 20-25 </a:t>
            </a:r>
            <a:r>
              <a:rPr lang="en-GB" altLang="pt-BR" sz="1400" dirty="0" err="1" smtClean="0"/>
              <a:t>apólices</a:t>
            </a:r>
            <a:endParaRPr lang="en-GB" altLang="pt-BR" sz="1400" dirty="0" smtClean="0"/>
          </a:p>
          <a:p>
            <a:pPr marL="285750" indent="-285750" algn="just">
              <a:lnSpc>
                <a:spcPct val="150000"/>
              </a:lnSpc>
              <a:buClr>
                <a:schemeClr val="tx1"/>
              </a:buClr>
              <a:buBlip>
                <a:blip r:embed="rId3"/>
              </a:buBlip>
            </a:pPr>
            <a:endParaRPr lang="en-GB" altLang="pt-BR" sz="1400" dirty="0" smtClean="0"/>
          </a:p>
          <a:p>
            <a:pPr marL="285750" indent="-285750" algn="just">
              <a:lnSpc>
                <a:spcPct val="150000"/>
              </a:lnSpc>
              <a:buClr>
                <a:schemeClr val="tx1"/>
              </a:buClr>
              <a:buBlip>
                <a:blip r:embed="rId3"/>
              </a:buBlip>
            </a:pPr>
            <a:r>
              <a:rPr lang="en-GB" altLang="pt-BR" sz="1400" b="1" dirty="0" smtClean="0"/>
              <a:t>2005 </a:t>
            </a:r>
            <a:r>
              <a:rPr lang="en-GB" altLang="pt-BR" sz="1400" dirty="0" smtClean="0"/>
              <a:t>&gt;&gt;&gt; ABGR &gt;&gt;&gt; </a:t>
            </a:r>
            <a:r>
              <a:rPr lang="en-GB" altLang="pt-BR" sz="1400" dirty="0" err="1" smtClean="0"/>
              <a:t>divulgação</a:t>
            </a:r>
            <a:r>
              <a:rPr lang="en-GB" altLang="pt-BR" sz="1400" dirty="0" smtClean="0"/>
              <a:t> do </a:t>
            </a:r>
            <a:r>
              <a:rPr lang="en-GB" altLang="pt-BR" sz="1400" dirty="0" err="1" smtClean="0"/>
              <a:t>produto</a:t>
            </a:r>
            <a:r>
              <a:rPr lang="en-GB" altLang="pt-BR" sz="1400" dirty="0" smtClean="0"/>
              <a:t> </a:t>
            </a:r>
            <a:r>
              <a:rPr lang="en-GB" altLang="pt-BR" sz="1400" dirty="0" err="1" smtClean="0"/>
              <a:t>Seguro</a:t>
            </a:r>
            <a:r>
              <a:rPr lang="en-GB" altLang="pt-BR" sz="1400" dirty="0" smtClean="0"/>
              <a:t> </a:t>
            </a:r>
            <a:r>
              <a:rPr lang="en-GB" altLang="pt-BR" sz="1400" dirty="0" err="1" smtClean="0"/>
              <a:t>Ambiental</a:t>
            </a:r>
            <a:r>
              <a:rPr lang="en-GB" altLang="pt-BR" sz="1400" dirty="0" smtClean="0"/>
              <a:t> &gt;&gt;&gt; </a:t>
            </a:r>
            <a:r>
              <a:rPr lang="en-GB" altLang="pt-BR" sz="1400" dirty="0" err="1" smtClean="0"/>
              <a:t>mudanças</a:t>
            </a:r>
            <a:r>
              <a:rPr lang="en-GB" altLang="pt-BR" sz="1400" dirty="0" smtClean="0"/>
              <a:t> </a:t>
            </a:r>
            <a:r>
              <a:rPr lang="en-GB" altLang="pt-BR" sz="1400" dirty="0" err="1" smtClean="0"/>
              <a:t>climáticas</a:t>
            </a:r>
            <a:r>
              <a:rPr lang="en-GB" altLang="pt-BR" sz="1400" dirty="0" smtClean="0"/>
              <a:t>; </a:t>
            </a:r>
            <a:r>
              <a:rPr lang="en-GB" altLang="pt-BR" sz="1400" dirty="0" err="1" smtClean="0"/>
              <a:t>exemplos</a:t>
            </a:r>
            <a:r>
              <a:rPr lang="en-GB" altLang="pt-BR" sz="1400" dirty="0" smtClean="0"/>
              <a:t> </a:t>
            </a:r>
            <a:r>
              <a:rPr lang="en-GB" altLang="pt-BR" sz="1400" dirty="0" err="1" smtClean="0"/>
              <a:t>cenários</a:t>
            </a:r>
            <a:r>
              <a:rPr lang="en-GB" altLang="pt-BR" sz="1400" dirty="0" smtClean="0"/>
              <a:t> de </a:t>
            </a:r>
            <a:r>
              <a:rPr lang="en-GB" altLang="pt-BR" sz="1400" dirty="0" err="1" smtClean="0"/>
              <a:t>sinistros</a:t>
            </a:r>
            <a:r>
              <a:rPr lang="en-GB" altLang="pt-BR" sz="1400" dirty="0" smtClean="0"/>
              <a:t> offshore, </a:t>
            </a:r>
            <a:r>
              <a:rPr lang="en-GB" altLang="pt-BR" sz="1400" dirty="0" err="1" smtClean="0"/>
              <a:t>mineração</a:t>
            </a:r>
            <a:r>
              <a:rPr lang="en-GB" altLang="pt-BR" sz="1400" dirty="0" smtClean="0"/>
              <a:t>, </a:t>
            </a:r>
            <a:r>
              <a:rPr lang="en-GB" altLang="pt-BR" sz="1400" dirty="0" err="1" smtClean="0"/>
              <a:t>radiativo</a:t>
            </a:r>
            <a:r>
              <a:rPr lang="en-GB" altLang="pt-BR" sz="1400" dirty="0" smtClean="0"/>
              <a:t> (</a:t>
            </a:r>
            <a:r>
              <a:rPr lang="en-GB" altLang="pt-BR" sz="1400" dirty="0" err="1" smtClean="0"/>
              <a:t>riscos</a:t>
            </a:r>
            <a:r>
              <a:rPr lang="en-GB" altLang="pt-BR" sz="1400" dirty="0" smtClean="0"/>
              <a:t> </a:t>
            </a:r>
            <a:r>
              <a:rPr lang="en-GB" altLang="pt-BR" sz="1400" dirty="0" err="1" smtClean="0"/>
              <a:t>normalmente</a:t>
            </a:r>
            <a:r>
              <a:rPr lang="en-GB" altLang="pt-BR" sz="1400" dirty="0" smtClean="0"/>
              <a:t> </a:t>
            </a:r>
            <a:r>
              <a:rPr lang="en-GB" altLang="pt-BR" sz="1400" dirty="0" err="1" smtClean="0"/>
              <a:t>excluídos</a:t>
            </a:r>
            <a:r>
              <a:rPr lang="en-GB" altLang="pt-BR" sz="1400" dirty="0" smtClean="0"/>
              <a:t>)</a:t>
            </a:r>
            <a:endParaRPr lang="en-GB" altLang="pt-BR" sz="1400" b="1" dirty="0" smtClean="0"/>
          </a:p>
          <a:p>
            <a:pPr algn="just">
              <a:lnSpc>
                <a:spcPct val="150000"/>
              </a:lnSpc>
              <a:buClr>
                <a:schemeClr val="tx1"/>
              </a:buClr>
            </a:pPr>
            <a:endParaRPr lang="en-GB" altLang="pt-BR" sz="1400" b="1" dirty="0" smtClean="0"/>
          </a:p>
          <a:p>
            <a:pPr marL="285750" indent="-285750" algn="just">
              <a:lnSpc>
                <a:spcPct val="150000"/>
              </a:lnSpc>
              <a:buClr>
                <a:schemeClr val="tx1"/>
              </a:buClr>
              <a:buBlip>
                <a:blip r:embed="rId3"/>
              </a:buBlip>
            </a:pPr>
            <a:r>
              <a:rPr lang="en-GB" altLang="pt-BR" sz="1400" b="1" dirty="0" smtClean="0"/>
              <a:t>2008 </a:t>
            </a:r>
            <a:r>
              <a:rPr lang="en-GB" altLang="pt-BR" sz="1400" dirty="0" smtClean="0"/>
              <a:t>&gt;&gt;&gt; </a:t>
            </a:r>
            <a:r>
              <a:rPr lang="en-GB" altLang="pt-BR" sz="1400" dirty="0" err="1" smtClean="0"/>
              <a:t>Abertura</a:t>
            </a:r>
            <a:r>
              <a:rPr lang="en-GB" altLang="pt-BR" sz="1400" dirty="0" smtClean="0"/>
              <a:t> do </a:t>
            </a:r>
            <a:r>
              <a:rPr lang="en-GB" altLang="pt-BR" sz="1400" dirty="0" err="1" smtClean="0"/>
              <a:t>mercado</a:t>
            </a:r>
            <a:r>
              <a:rPr lang="en-GB" altLang="pt-BR" sz="1400" dirty="0" smtClean="0"/>
              <a:t> de </a:t>
            </a:r>
            <a:r>
              <a:rPr lang="en-GB" altLang="pt-BR" sz="1400" dirty="0" err="1" smtClean="0"/>
              <a:t>resseguros</a:t>
            </a:r>
            <a:r>
              <a:rPr lang="en-GB" altLang="pt-BR" sz="1400" dirty="0" smtClean="0"/>
              <a:t> </a:t>
            </a:r>
            <a:r>
              <a:rPr lang="en-GB" altLang="pt-BR" sz="1400" dirty="0" err="1" smtClean="0"/>
              <a:t>Brasil</a:t>
            </a:r>
            <a:r>
              <a:rPr lang="en-GB" altLang="pt-BR" sz="1400" dirty="0" smtClean="0"/>
              <a:t> &gt;&gt;&gt; </a:t>
            </a:r>
            <a:r>
              <a:rPr lang="en-GB" altLang="pt-BR" sz="1400" dirty="0" err="1" smtClean="0"/>
              <a:t>seguradoras</a:t>
            </a:r>
            <a:r>
              <a:rPr lang="en-GB" altLang="pt-BR" sz="1400" dirty="0" smtClean="0"/>
              <a:t> </a:t>
            </a:r>
            <a:r>
              <a:rPr lang="en-GB" altLang="pt-BR" sz="1400" dirty="0" err="1" smtClean="0"/>
              <a:t>aparelham</a:t>
            </a:r>
            <a:r>
              <a:rPr lang="en-GB" altLang="pt-BR" sz="1400" dirty="0" smtClean="0"/>
              <a:t> </a:t>
            </a:r>
            <a:r>
              <a:rPr lang="en-GB" altLang="pt-BR" sz="1400" dirty="0" err="1" smtClean="0"/>
              <a:t>suas</a:t>
            </a:r>
            <a:r>
              <a:rPr lang="en-GB" altLang="pt-BR" sz="1400" dirty="0" smtClean="0"/>
              <a:t> </a:t>
            </a:r>
            <a:r>
              <a:rPr lang="en-GB" altLang="pt-BR" sz="1400" dirty="0" err="1" smtClean="0"/>
              <a:t>áreas</a:t>
            </a:r>
            <a:r>
              <a:rPr lang="en-GB" altLang="pt-BR" sz="1400" dirty="0" smtClean="0"/>
              <a:t> </a:t>
            </a:r>
            <a:r>
              <a:rPr lang="en-GB" altLang="pt-BR" sz="1400" dirty="0" err="1" smtClean="0"/>
              <a:t>técnicas</a:t>
            </a:r>
            <a:r>
              <a:rPr lang="en-GB" altLang="pt-BR" sz="1400" dirty="0"/>
              <a:t>;</a:t>
            </a:r>
            <a:r>
              <a:rPr lang="en-GB" altLang="pt-BR" sz="1400" dirty="0" smtClean="0"/>
              <a:t> </a:t>
            </a:r>
            <a:r>
              <a:rPr lang="en-GB" altLang="pt-BR" sz="1400" dirty="0" err="1" smtClean="0"/>
              <a:t>busca</a:t>
            </a:r>
            <a:r>
              <a:rPr lang="en-GB" altLang="pt-BR" sz="1400" dirty="0" smtClean="0"/>
              <a:t> </a:t>
            </a:r>
            <a:r>
              <a:rPr lang="en-GB" altLang="pt-BR" sz="1400" dirty="0" err="1" smtClean="0"/>
              <a:t>por</a:t>
            </a:r>
            <a:r>
              <a:rPr lang="en-GB" altLang="pt-BR" sz="1400" dirty="0" smtClean="0"/>
              <a:t> </a:t>
            </a:r>
            <a:r>
              <a:rPr lang="en-GB" altLang="pt-BR" sz="1400" dirty="0" err="1" smtClean="0"/>
              <a:t>especialização</a:t>
            </a:r>
            <a:r>
              <a:rPr lang="en-GB" altLang="pt-BR" sz="1400" dirty="0" smtClean="0"/>
              <a:t>; </a:t>
            </a:r>
            <a:r>
              <a:rPr lang="en-GB" altLang="pt-BR" sz="1400" dirty="0" err="1" smtClean="0"/>
              <a:t>importação</a:t>
            </a:r>
            <a:r>
              <a:rPr lang="en-GB" altLang="pt-BR" sz="1400" dirty="0" smtClean="0"/>
              <a:t> e </a:t>
            </a:r>
            <a:r>
              <a:rPr lang="en-GB" altLang="pt-BR" sz="1400" dirty="0" err="1" smtClean="0"/>
              <a:t>lançamento</a:t>
            </a:r>
            <a:r>
              <a:rPr lang="en-GB" altLang="pt-BR" sz="1400" dirty="0" smtClean="0"/>
              <a:t> de </a:t>
            </a:r>
            <a:r>
              <a:rPr lang="en-GB" altLang="pt-BR" sz="1400" dirty="0" err="1" smtClean="0"/>
              <a:t>novos</a:t>
            </a:r>
            <a:r>
              <a:rPr lang="en-GB" altLang="pt-BR" sz="1400" dirty="0" smtClean="0"/>
              <a:t> </a:t>
            </a:r>
            <a:r>
              <a:rPr lang="en-GB" altLang="pt-BR" sz="1400" dirty="0" err="1" smtClean="0"/>
              <a:t>produtos</a:t>
            </a:r>
            <a:r>
              <a:rPr lang="en-GB" altLang="pt-BR" sz="1400" dirty="0" smtClean="0"/>
              <a:t> </a:t>
            </a:r>
          </a:p>
          <a:p>
            <a:pPr marL="285750" indent="-285750" algn="just">
              <a:lnSpc>
                <a:spcPct val="150000"/>
              </a:lnSpc>
              <a:buClr>
                <a:schemeClr val="tx1"/>
              </a:buClr>
              <a:buBlip>
                <a:blip r:embed="rId3"/>
              </a:buBlip>
            </a:pPr>
            <a:endParaRPr lang="en-GB" altLang="pt-BR" sz="1400" b="1" dirty="0" smtClean="0"/>
          </a:p>
          <a:p>
            <a:pPr marL="285750" indent="-285750" algn="just">
              <a:lnSpc>
                <a:spcPct val="150000"/>
              </a:lnSpc>
              <a:buClr>
                <a:schemeClr val="tx1"/>
              </a:buClr>
              <a:buBlip>
                <a:blip r:embed="rId3"/>
              </a:buBlip>
            </a:pPr>
            <a:r>
              <a:rPr lang="en-GB" altLang="pt-BR" sz="1400" b="1" dirty="0" smtClean="0"/>
              <a:t>2010 </a:t>
            </a:r>
            <a:r>
              <a:rPr lang="en-GB" altLang="pt-BR" sz="1400" dirty="0" smtClean="0"/>
              <a:t>&gt;&gt;&gt; PNRS &gt;&gt;&gt; </a:t>
            </a:r>
            <a:r>
              <a:rPr lang="en-GB" altLang="pt-BR" sz="1400" dirty="0" err="1" smtClean="0"/>
              <a:t>ampliação</a:t>
            </a:r>
            <a:r>
              <a:rPr lang="en-GB" altLang="pt-BR" sz="1400" dirty="0" smtClean="0"/>
              <a:t> da </a:t>
            </a:r>
            <a:r>
              <a:rPr lang="en-GB" altLang="pt-BR" sz="1400" dirty="0" err="1" smtClean="0"/>
              <a:t>responsabilização</a:t>
            </a:r>
            <a:r>
              <a:rPr lang="en-GB" altLang="pt-BR" sz="1400" dirty="0"/>
              <a:t> </a:t>
            </a:r>
            <a:r>
              <a:rPr lang="en-GB" altLang="pt-BR" sz="1400" dirty="0" smtClean="0"/>
              <a:t>das </a:t>
            </a:r>
            <a:r>
              <a:rPr lang="en-GB" altLang="pt-BR" sz="1400" dirty="0" err="1" smtClean="0"/>
              <a:t>atividades</a:t>
            </a:r>
            <a:r>
              <a:rPr lang="en-GB" altLang="pt-BR" sz="1400" dirty="0" smtClean="0"/>
              <a:t>, </a:t>
            </a:r>
            <a:r>
              <a:rPr lang="en-GB" altLang="pt-BR" sz="1400" dirty="0" err="1" smtClean="0"/>
              <a:t>aumento</a:t>
            </a:r>
            <a:r>
              <a:rPr lang="en-GB" altLang="pt-BR" sz="1400" dirty="0" smtClean="0"/>
              <a:t> da </a:t>
            </a:r>
            <a:r>
              <a:rPr lang="en-GB" altLang="pt-BR" sz="1400" dirty="0" err="1" smtClean="0"/>
              <a:t>exposição</a:t>
            </a:r>
            <a:r>
              <a:rPr lang="en-GB" altLang="pt-BR" sz="1400" dirty="0" smtClean="0"/>
              <a:t> dos </a:t>
            </a:r>
            <a:r>
              <a:rPr lang="en-GB" altLang="pt-BR" sz="1400" dirty="0" err="1" smtClean="0"/>
              <a:t>clientes</a:t>
            </a:r>
            <a:r>
              <a:rPr lang="en-GB" altLang="pt-BR" sz="1400" dirty="0" smtClean="0"/>
              <a:t> &gt;&gt;&gt; </a:t>
            </a:r>
            <a:r>
              <a:rPr lang="en-GB" altLang="pt-BR" sz="1400" dirty="0" err="1" smtClean="0"/>
              <a:t>oportunidade</a:t>
            </a:r>
            <a:r>
              <a:rPr lang="en-GB" altLang="pt-BR" sz="1400" dirty="0" smtClean="0"/>
              <a:t> de </a:t>
            </a:r>
            <a:r>
              <a:rPr lang="en-GB" altLang="pt-BR" sz="1400" dirty="0" err="1" smtClean="0"/>
              <a:t>negócios</a:t>
            </a:r>
            <a:r>
              <a:rPr lang="en-GB" altLang="pt-BR" sz="1400" dirty="0" smtClean="0"/>
              <a:t> &gt;&gt;&gt; </a:t>
            </a:r>
            <a:r>
              <a:rPr lang="en-GB" altLang="pt-BR" sz="1400" dirty="0" err="1" smtClean="0"/>
              <a:t>mercado</a:t>
            </a:r>
            <a:r>
              <a:rPr lang="en-GB" altLang="pt-BR" sz="1400" dirty="0" smtClean="0"/>
              <a:t> </a:t>
            </a:r>
            <a:r>
              <a:rPr lang="en-GB" altLang="pt-BR" sz="1400" dirty="0" err="1" smtClean="0"/>
              <a:t>reage</a:t>
            </a:r>
            <a:r>
              <a:rPr lang="en-GB" altLang="pt-BR" sz="1400" dirty="0" smtClean="0"/>
              <a:t> com </a:t>
            </a:r>
            <a:r>
              <a:rPr lang="en-GB" altLang="pt-BR" sz="1400" dirty="0" err="1" smtClean="0"/>
              <a:t>novas</a:t>
            </a:r>
            <a:r>
              <a:rPr lang="en-GB" altLang="pt-BR" sz="1400" dirty="0" smtClean="0"/>
              <a:t> </a:t>
            </a:r>
            <a:r>
              <a:rPr lang="en-GB" altLang="pt-BR" sz="1400" dirty="0" err="1" smtClean="0"/>
              <a:t>seguradoras</a:t>
            </a:r>
            <a:r>
              <a:rPr lang="en-GB" altLang="pt-BR" sz="1400" dirty="0" smtClean="0"/>
              <a:t>, </a:t>
            </a:r>
            <a:r>
              <a:rPr lang="en-GB" altLang="pt-BR" sz="1400" i="1" dirty="0" smtClean="0"/>
              <a:t>wordings</a:t>
            </a:r>
            <a:r>
              <a:rPr lang="en-GB" altLang="pt-BR" sz="1400" dirty="0" smtClean="0"/>
              <a:t> </a:t>
            </a:r>
            <a:r>
              <a:rPr lang="en-GB" altLang="pt-BR" sz="1400" dirty="0" err="1" smtClean="0"/>
              <a:t>mais</a:t>
            </a:r>
            <a:r>
              <a:rPr lang="en-GB" altLang="pt-BR" sz="1400" dirty="0" smtClean="0"/>
              <a:t> </a:t>
            </a:r>
            <a:r>
              <a:rPr lang="en-GB" altLang="pt-BR" sz="1400" dirty="0" err="1" smtClean="0"/>
              <a:t>completos</a:t>
            </a:r>
            <a:r>
              <a:rPr lang="en-GB" altLang="pt-BR" sz="1400" dirty="0" smtClean="0"/>
              <a:t>, </a:t>
            </a:r>
            <a:r>
              <a:rPr lang="en-GB" altLang="pt-BR" sz="1400" dirty="0" err="1" smtClean="0"/>
              <a:t>novos</a:t>
            </a:r>
            <a:r>
              <a:rPr lang="en-GB" altLang="pt-BR" sz="1400" dirty="0" smtClean="0"/>
              <a:t> </a:t>
            </a:r>
            <a:r>
              <a:rPr lang="en-GB" altLang="pt-BR" sz="1400" dirty="0" err="1" smtClean="0"/>
              <a:t>produtos</a:t>
            </a:r>
            <a:r>
              <a:rPr lang="en-GB" altLang="pt-BR" sz="1400" dirty="0" smtClean="0"/>
              <a:t> (ACE, AIG, </a:t>
            </a:r>
            <a:r>
              <a:rPr lang="en-GB" altLang="pt-BR" sz="1400" dirty="0" err="1" smtClean="0"/>
              <a:t>Itaú</a:t>
            </a:r>
            <a:r>
              <a:rPr lang="en-GB" altLang="pt-BR" sz="1400" dirty="0" smtClean="0"/>
              <a:t>, Liberty)</a:t>
            </a:r>
          </a:p>
          <a:p>
            <a:pPr marL="285750" indent="-285750" algn="just">
              <a:lnSpc>
                <a:spcPct val="150000"/>
              </a:lnSpc>
              <a:buClr>
                <a:schemeClr val="tx1"/>
              </a:buClr>
              <a:buBlip>
                <a:blip r:embed="rId3"/>
              </a:buBlip>
            </a:pPr>
            <a:endParaRPr lang="en-GB" altLang="pt-BR" sz="1500" i="1" dirty="0" smtClean="0"/>
          </a:p>
          <a:p>
            <a:pPr marL="285750" indent="-285750" algn="just">
              <a:lnSpc>
                <a:spcPct val="150000"/>
              </a:lnSpc>
              <a:buClr>
                <a:schemeClr val="tx1"/>
              </a:buClr>
              <a:buBlip>
                <a:blip r:embed="rId3"/>
              </a:buBlip>
            </a:pPr>
            <a:r>
              <a:rPr lang="en-GB" altLang="pt-BR" sz="1400" b="1" dirty="0" smtClean="0"/>
              <a:t>2013 </a:t>
            </a:r>
            <a:r>
              <a:rPr lang="en-GB" altLang="pt-BR" sz="1400" dirty="0" smtClean="0"/>
              <a:t>&gt;&gt;&gt; Lei </a:t>
            </a:r>
            <a:r>
              <a:rPr lang="en-GB" altLang="pt-BR" sz="1400" dirty="0" err="1" smtClean="0"/>
              <a:t>Gerenciamento</a:t>
            </a:r>
            <a:r>
              <a:rPr lang="en-GB" altLang="pt-BR" sz="1400" dirty="0" smtClean="0"/>
              <a:t> de </a:t>
            </a:r>
            <a:r>
              <a:rPr lang="en-GB" altLang="pt-BR" sz="1400" dirty="0" err="1" smtClean="0"/>
              <a:t>Áreas</a:t>
            </a:r>
            <a:r>
              <a:rPr lang="en-GB" altLang="pt-BR" sz="1400" dirty="0" smtClean="0"/>
              <a:t> </a:t>
            </a:r>
            <a:r>
              <a:rPr lang="en-GB" altLang="pt-BR" sz="1400" dirty="0" err="1" smtClean="0"/>
              <a:t>Contaminadas</a:t>
            </a:r>
            <a:r>
              <a:rPr lang="en-GB" altLang="pt-BR" sz="1400" dirty="0" smtClean="0"/>
              <a:t> Estado SP &gt;&gt;&gt; </a:t>
            </a:r>
            <a:r>
              <a:rPr lang="pt-BR" sz="1400" dirty="0" smtClean="0"/>
              <a:t>identificação e cadastramento de áreas contaminadas &gt;&gt;&gt; atuação mais forte do órgão ambiental &gt;&gt;&gt; reforça responsabilização poluidor na remediação da área contaminada</a:t>
            </a:r>
            <a:endParaRPr lang="en-GB" altLang="pt-BR" sz="1400" dirty="0"/>
          </a:p>
        </p:txBody>
      </p:sp>
    </p:spTree>
    <p:extLst>
      <p:ext uri="{BB962C8B-B14F-4D97-AF65-F5344CB8AC3E}">
        <p14:creationId xmlns:p14="http://schemas.microsoft.com/office/powerpoint/2010/main" val="3695883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smtClean="0">
                <a:solidFill>
                  <a:srgbClr val="99CC00"/>
                </a:solidFill>
              </a:rPr>
              <a:t>Mercado de </a:t>
            </a:r>
            <a:r>
              <a:rPr lang="en-GB" b="1" dirty="0" err="1" smtClean="0">
                <a:solidFill>
                  <a:srgbClr val="99CC00"/>
                </a:solidFill>
              </a:rPr>
              <a:t>Seguros</a:t>
            </a:r>
            <a:r>
              <a:rPr lang="en-GB" b="1" dirty="0" smtClean="0">
                <a:solidFill>
                  <a:srgbClr val="99CC00"/>
                </a:solidFill>
              </a:rPr>
              <a:t> para </a:t>
            </a:r>
            <a:r>
              <a:rPr lang="en-GB" b="1" dirty="0" err="1" smtClean="0">
                <a:solidFill>
                  <a:srgbClr val="99CC00"/>
                </a:solidFill>
              </a:rPr>
              <a:t>Riscos</a:t>
            </a:r>
            <a:r>
              <a:rPr lang="en-GB" b="1" dirty="0" smtClean="0">
                <a:solidFill>
                  <a:srgbClr val="99CC00"/>
                </a:solidFill>
              </a:rPr>
              <a:t> </a:t>
            </a:r>
            <a:r>
              <a:rPr lang="en-GB" b="1" dirty="0" err="1" smtClean="0">
                <a:solidFill>
                  <a:srgbClr val="99CC00"/>
                </a:solidFill>
              </a:rPr>
              <a:t>Ambientais</a:t>
            </a:r>
            <a:r>
              <a:rPr lang="en-GB" b="1" dirty="0" smtClean="0">
                <a:solidFill>
                  <a:srgbClr val="99CC00"/>
                </a:solidFill>
              </a:rPr>
              <a:t> – 2015</a:t>
            </a:r>
            <a:endParaRPr lang="en-GB" b="1" dirty="0">
              <a:solidFill>
                <a:srgbClr val="99CC00"/>
              </a:solidFill>
            </a:endParaRPr>
          </a:p>
        </p:txBody>
      </p:sp>
      <p:sp>
        <p:nvSpPr>
          <p:cNvPr id="5" name="Date Placeholder 4"/>
          <p:cNvSpPr>
            <a:spLocks noGrp="1"/>
          </p:cNvSpPr>
          <p:nvPr>
            <p:ph type="dt" sz="half" idx="14"/>
          </p:nvPr>
        </p:nvSpPr>
        <p:spPr/>
        <p:txBody>
          <a:bodyPr/>
          <a:lstStyle/>
          <a:p>
            <a:pPr>
              <a:defRPr/>
            </a:pPr>
            <a:fld id="{F7F9B84B-66F3-4570-A3ED-288542989844}" type="datetime1">
              <a:rPr lang="en-GB" smtClean="0"/>
              <a:t>28/10/2015</a:t>
            </a:fld>
            <a:endParaRPr lang="en-GB" dirty="0"/>
          </a:p>
        </p:txBody>
      </p:sp>
      <p:sp>
        <p:nvSpPr>
          <p:cNvPr id="6" name="Footer Placeholder 5"/>
          <p:cNvSpPr>
            <a:spLocks noGrp="1"/>
          </p:cNvSpPr>
          <p:nvPr>
            <p:ph type="ftr" sz="quarter" idx="15"/>
          </p:nvPr>
        </p:nvSpPr>
        <p:spPr>
          <a:xfrm>
            <a:off x="3419822" y="6400800"/>
            <a:ext cx="4680570" cy="180975"/>
          </a:xfrm>
        </p:spPr>
        <p:txBody>
          <a:bodyPr/>
          <a:lstStyle/>
          <a:p>
            <a:pPr>
              <a:defRPr/>
            </a:pPr>
            <a:r>
              <a:rPr lang="en-GB" dirty="0" smtClean="0"/>
              <a:t>           Fonte </a:t>
            </a:r>
            <a:r>
              <a:rPr lang="en-GB" dirty="0" err="1" smtClean="0"/>
              <a:t>Susep</a:t>
            </a:r>
            <a:r>
              <a:rPr lang="en-GB" dirty="0"/>
              <a:t> </a:t>
            </a:r>
            <a:r>
              <a:rPr lang="en-GB" dirty="0" smtClean="0"/>
              <a:t>; </a:t>
            </a:r>
            <a:r>
              <a:rPr lang="en-GB" dirty="0" err="1" smtClean="0"/>
              <a:t>Valores</a:t>
            </a:r>
            <a:r>
              <a:rPr lang="en-GB" dirty="0" smtClean="0"/>
              <a:t> R$                                                                 Welcome to ACE in BRAZIL</a:t>
            </a:r>
            <a:endParaRPr lang="en-GB" dirty="0"/>
          </a:p>
        </p:txBody>
      </p:sp>
      <p:sp>
        <p:nvSpPr>
          <p:cNvPr id="7" name="Slide Number Placeholder 6"/>
          <p:cNvSpPr>
            <a:spLocks noGrp="1"/>
          </p:cNvSpPr>
          <p:nvPr>
            <p:ph type="sldNum" sz="quarter" idx="16"/>
          </p:nvPr>
        </p:nvSpPr>
        <p:spPr/>
        <p:txBody>
          <a:bodyPr/>
          <a:lstStyle/>
          <a:p>
            <a:pPr>
              <a:defRPr/>
            </a:pPr>
            <a:fld id="{F23F6B99-7D6D-42A6-B137-09A2EBA17D02}" type="slidenum">
              <a:rPr lang="en-GB" smtClean="0"/>
              <a:pPr>
                <a:defRPr/>
              </a:pPr>
              <a:t>7</a:t>
            </a:fld>
            <a:endParaRPr lang="en-GB" dirty="0"/>
          </a:p>
        </p:txBody>
      </p:sp>
      <p:sp>
        <p:nvSpPr>
          <p:cNvPr id="2" name="Retângulo 1"/>
          <p:cNvSpPr/>
          <p:nvPr/>
        </p:nvSpPr>
        <p:spPr>
          <a:xfrm>
            <a:off x="539552" y="1196752"/>
            <a:ext cx="8064896" cy="3208571"/>
          </a:xfrm>
          <a:prstGeom prst="rect">
            <a:avLst/>
          </a:prstGeom>
        </p:spPr>
        <p:txBody>
          <a:bodyPr wrap="square">
            <a:spAutoFit/>
          </a:bodyPr>
          <a:lstStyle/>
          <a:p>
            <a:pPr marL="285750" indent="-285750" algn="just">
              <a:lnSpc>
                <a:spcPct val="150000"/>
              </a:lnSpc>
              <a:buClr>
                <a:schemeClr val="tx1"/>
              </a:buClr>
              <a:buBlip>
                <a:blip r:embed="rId3"/>
              </a:buBlip>
            </a:pPr>
            <a:r>
              <a:rPr lang="en-GB" altLang="pt-BR" sz="1500" b="1" dirty="0" err="1" smtClean="0"/>
              <a:t>Brasil</a:t>
            </a:r>
            <a:r>
              <a:rPr lang="en-GB" altLang="pt-BR" sz="1500" b="1" dirty="0" smtClean="0"/>
              <a:t> </a:t>
            </a:r>
            <a:r>
              <a:rPr lang="en-GB" altLang="pt-BR" sz="1500" dirty="0" smtClean="0"/>
              <a:t>&gt;&gt;&gt; 7 </a:t>
            </a:r>
            <a:r>
              <a:rPr lang="en-GB" altLang="pt-BR" sz="1500" dirty="0" err="1" smtClean="0"/>
              <a:t>seguradoras</a:t>
            </a:r>
            <a:r>
              <a:rPr lang="en-GB" altLang="pt-BR" sz="1500" dirty="0" smtClean="0"/>
              <a:t> (</a:t>
            </a:r>
            <a:r>
              <a:rPr lang="en-GB" altLang="pt-BR" sz="1500" dirty="0" err="1" smtClean="0"/>
              <a:t>mercado</a:t>
            </a:r>
            <a:r>
              <a:rPr lang="en-GB" altLang="pt-BR" sz="1500" dirty="0" smtClean="0"/>
              <a:t> </a:t>
            </a:r>
            <a:r>
              <a:rPr lang="en-GB" altLang="pt-BR" sz="1500" dirty="0" err="1" smtClean="0"/>
              <a:t>em</a:t>
            </a:r>
            <a:r>
              <a:rPr lang="en-GB" altLang="pt-BR" sz="1500" dirty="0" smtClean="0"/>
              <a:t> </a:t>
            </a:r>
            <a:r>
              <a:rPr lang="en-GB" altLang="pt-BR" sz="1500" dirty="0" err="1" smtClean="0"/>
              <a:t>crescimento</a:t>
            </a:r>
            <a:r>
              <a:rPr lang="en-GB" altLang="pt-BR" sz="1500" dirty="0"/>
              <a:t> </a:t>
            </a:r>
            <a:r>
              <a:rPr lang="en-GB" altLang="pt-BR" sz="1500" dirty="0" smtClean="0"/>
              <a:t>&gt;&gt;&gt; 2013-2014: +</a:t>
            </a:r>
            <a:r>
              <a:rPr lang="en-GB" altLang="pt-BR" sz="1500" b="1" dirty="0" smtClean="0"/>
              <a:t>150% </a:t>
            </a:r>
            <a:r>
              <a:rPr lang="en-GB" altLang="pt-BR" sz="1500" dirty="0" smtClean="0"/>
              <a:t>; </a:t>
            </a:r>
            <a:r>
              <a:rPr lang="en-GB" altLang="pt-BR" sz="1500" dirty="0" err="1" smtClean="0"/>
              <a:t>previsão</a:t>
            </a:r>
            <a:r>
              <a:rPr lang="en-GB" altLang="pt-BR" sz="1500" dirty="0" smtClean="0"/>
              <a:t> 2014-2015: </a:t>
            </a:r>
            <a:r>
              <a:rPr lang="en-GB" altLang="pt-BR" sz="1500" dirty="0" err="1" smtClean="0"/>
              <a:t>aprox</a:t>
            </a:r>
            <a:r>
              <a:rPr lang="en-GB" altLang="pt-BR" sz="1500" dirty="0" smtClean="0"/>
              <a:t>. </a:t>
            </a:r>
            <a:r>
              <a:rPr lang="en-GB" altLang="pt-BR" sz="1500" b="1" dirty="0" smtClean="0"/>
              <a:t>+50%</a:t>
            </a:r>
            <a:r>
              <a:rPr lang="en-GB" altLang="pt-BR" sz="1500" dirty="0" smtClean="0"/>
              <a:t>)</a:t>
            </a:r>
          </a:p>
          <a:p>
            <a:pPr marL="285750" indent="-285750" algn="just">
              <a:lnSpc>
                <a:spcPct val="150000"/>
              </a:lnSpc>
              <a:buClr>
                <a:schemeClr val="tx1"/>
              </a:buClr>
              <a:buBlip>
                <a:blip r:embed="rId3"/>
              </a:buBlip>
            </a:pPr>
            <a:r>
              <a:rPr lang="en-GB" altLang="pt-BR" sz="1500" b="1" dirty="0" err="1" smtClean="0"/>
              <a:t>Apenas</a:t>
            </a:r>
            <a:r>
              <a:rPr lang="en-GB" altLang="pt-BR" sz="1500" b="1" dirty="0" smtClean="0"/>
              <a:t> 3</a:t>
            </a:r>
            <a:r>
              <a:rPr lang="en-GB" altLang="pt-BR" sz="1500" dirty="0" smtClean="0"/>
              <a:t> </a:t>
            </a:r>
            <a:r>
              <a:rPr lang="en-GB" altLang="pt-BR" sz="1500" dirty="0" err="1" smtClean="0"/>
              <a:t>trabalhando</a:t>
            </a:r>
            <a:r>
              <a:rPr lang="en-GB" altLang="pt-BR" sz="1500" dirty="0" smtClean="0"/>
              <a:t> com portfolio </a:t>
            </a:r>
            <a:r>
              <a:rPr lang="en-GB" altLang="pt-BR" sz="1500" dirty="0" err="1" smtClean="0"/>
              <a:t>amplo</a:t>
            </a:r>
            <a:r>
              <a:rPr lang="en-GB" altLang="pt-BR" sz="1500" dirty="0" smtClean="0"/>
              <a:t> de </a:t>
            </a:r>
            <a:r>
              <a:rPr lang="en-GB" altLang="pt-BR" sz="1500" dirty="0" err="1" smtClean="0"/>
              <a:t>produtos</a:t>
            </a:r>
            <a:r>
              <a:rPr lang="en-GB" altLang="pt-BR" sz="1500" dirty="0" smtClean="0"/>
              <a:t> (PPL, CPL, TPL)</a:t>
            </a:r>
          </a:p>
          <a:p>
            <a:pPr marL="285750" indent="-285750" algn="just">
              <a:lnSpc>
                <a:spcPct val="150000"/>
              </a:lnSpc>
              <a:buClr>
                <a:schemeClr val="tx1"/>
              </a:buClr>
              <a:buBlip>
                <a:blip r:embed="rId3"/>
              </a:buBlip>
            </a:pPr>
            <a:r>
              <a:rPr lang="en-GB" altLang="pt-BR" sz="1500" b="1" dirty="0" err="1" smtClean="0"/>
              <a:t>Transporte</a:t>
            </a:r>
            <a:r>
              <a:rPr lang="en-GB" altLang="pt-BR" sz="1500" b="1" dirty="0" smtClean="0"/>
              <a:t> </a:t>
            </a:r>
            <a:r>
              <a:rPr lang="en-GB" altLang="pt-BR" sz="1500" b="1" dirty="0" err="1" smtClean="0"/>
              <a:t>Ambiental</a:t>
            </a:r>
            <a:r>
              <a:rPr lang="en-GB" altLang="pt-BR" sz="1500" b="1" dirty="0" smtClean="0"/>
              <a:t> </a:t>
            </a:r>
            <a:r>
              <a:rPr lang="en-GB" altLang="pt-BR" sz="1500" dirty="0" smtClean="0"/>
              <a:t>(TPL) &gt;&gt;&gt; </a:t>
            </a:r>
            <a:r>
              <a:rPr lang="en-GB" altLang="pt-BR" sz="1500" dirty="0" err="1" smtClean="0"/>
              <a:t>produto</a:t>
            </a:r>
            <a:r>
              <a:rPr lang="en-GB" altLang="pt-BR" sz="1500" dirty="0" smtClean="0"/>
              <a:t> com </a:t>
            </a:r>
            <a:r>
              <a:rPr lang="en-GB" altLang="pt-BR" sz="1500" dirty="0" err="1" smtClean="0"/>
              <a:t>maior</a:t>
            </a:r>
            <a:r>
              <a:rPr lang="en-GB" altLang="pt-BR" sz="1500" dirty="0" smtClean="0"/>
              <a:t> </a:t>
            </a:r>
            <a:r>
              <a:rPr lang="en-GB" altLang="pt-BR" sz="1500" dirty="0" err="1" smtClean="0"/>
              <a:t>disseminação</a:t>
            </a:r>
            <a:endParaRPr lang="en-GB" altLang="pt-BR" sz="1500" b="1" dirty="0" smtClean="0"/>
          </a:p>
          <a:p>
            <a:pPr marL="285750" indent="-285750" algn="just">
              <a:lnSpc>
                <a:spcPct val="150000"/>
              </a:lnSpc>
              <a:buClr>
                <a:schemeClr val="tx1"/>
              </a:buClr>
              <a:buBlip>
                <a:blip r:embed="rId3"/>
              </a:buBlip>
            </a:pPr>
            <a:r>
              <a:rPr lang="en-GB" altLang="pt-BR" sz="1500" dirty="0" smtClean="0"/>
              <a:t>ACE </a:t>
            </a:r>
            <a:r>
              <a:rPr lang="en-GB" altLang="pt-BR" sz="1500" dirty="0" err="1"/>
              <a:t>está</a:t>
            </a:r>
            <a:r>
              <a:rPr lang="en-GB" altLang="pt-BR" sz="1500" dirty="0"/>
              <a:t> </a:t>
            </a:r>
            <a:r>
              <a:rPr lang="en-GB" altLang="pt-BR" sz="1500" dirty="0" smtClean="0"/>
              <a:t>entre as </a:t>
            </a:r>
            <a:r>
              <a:rPr lang="en-GB" altLang="pt-BR" sz="1500" b="1" dirty="0"/>
              <a:t>Top </a:t>
            </a:r>
            <a:r>
              <a:rPr lang="en-GB" altLang="pt-BR" sz="1500" b="1" dirty="0" smtClean="0"/>
              <a:t>3,</a:t>
            </a:r>
            <a:r>
              <a:rPr lang="en-GB" altLang="pt-BR" sz="1500" dirty="0" smtClean="0"/>
              <a:t> </a:t>
            </a:r>
            <a:r>
              <a:rPr lang="en-GB" altLang="pt-BR" sz="1500" dirty="0"/>
              <a:t>inclusive </a:t>
            </a:r>
            <a:r>
              <a:rPr lang="en-GB" altLang="pt-BR" sz="1500" b="1" dirty="0"/>
              <a:t>Brasil</a:t>
            </a:r>
          </a:p>
          <a:p>
            <a:pPr marL="285750" indent="-285750" algn="just">
              <a:lnSpc>
                <a:spcPct val="150000"/>
              </a:lnSpc>
              <a:buClr>
                <a:schemeClr val="tx1"/>
              </a:buClr>
              <a:buBlip>
                <a:blip r:embed="rId3"/>
              </a:buBlip>
            </a:pPr>
            <a:r>
              <a:rPr lang="en-GB" altLang="pt-BR" sz="1500" b="1" dirty="0" err="1"/>
              <a:t>Recursos</a:t>
            </a:r>
            <a:r>
              <a:rPr lang="en-GB" altLang="pt-BR" sz="1500" b="1" dirty="0"/>
              <a:t> </a:t>
            </a:r>
            <a:r>
              <a:rPr lang="en-GB" altLang="pt-BR" sz="1500" b="1" dirty="0" err="1"/>
              <a:t>dedicados</a:t>
            </a:r>
            <a:r>
              <a:rPr lang="en-GB" altLang="pt-BR" sz="1500" b="1" dirty="0"/>
              <a:t> </a:t>
            </a:r>
            <a:r>
              <a:rPr lang="en-GB" altLang="pt-BR" sz="1500" dirty="0" err="1" smtClean="0"/>
              <a:t>em</a:t>
            </a:r>
            <a:r>
              <a:rPr lang="en-GB" altLang="pt-BR" sz="1500" dirty="0" smtClean="0"/>
              <a:t> </a:t>
            </a:r>
            <a:r>
              <a:rPr lang="en-GB" altLang="pt-BR" sz="1500" dirty="0" err="1" smtClean="0"/>
              <a:t>todas</a:t>
            </a:r>
            <a:r>
              <a:rPr lang="en-GB" altLang="pt-BR" sz="1500" dirty="0" smtClean="0"/>
              <a:t> as </a:t>
            </a:r>
            <a:r>
              <a:rPr lang="en-GB" altLang="pt-BR" sz="1500" dirty="0" err="1" smtClean="0"/>
              <a:t>regiões</a:t>
            </a:r>
            <a:r>
              <a:rPr lang="en-GB" altLang="pt-BR" sz="1500" dirty="0" smtClean="0"/>
              <a:t> </a:t>
            </a:r>
            <a:r>
              <a:rPr lang="en-GB" altLang="pt-BR" sz="1500" dirty="0" err="1" smtClean="0"/>
              <a:t>em</a:t>
            </a:r>
            <a:r>
              <a:rPr lang="en-GB" altLang="pt-BR" sz="1500" dirty="0" smtClean="0"/>
              <a:t> que </a:t>
            </a:r>
            <a:r>
              <a:rPr lang="en-GB" altLang="pt-BR" sz="1500" dirty="0" err="1" smtClean="0"/>
              <a:t>atua</a:t>
            </a:r>
            <a:r>
              <a:rPr lang="en-GB" altLang="pt-BR" sz="1500" dirty="0" smtClean="0"/>
              <a:t>: </a:t>
            </a:r>
            <a:r>
              <a:rPr lang="en-GB" altLang="pt-BR" sz="1500" dirty="0"/>
              <a:t>America do </a:t>
            </a:r>
            <a:r>
              <a:rPr lang="en-GB" altLang="pt-BR" sz="1500" dirty="0" err="1"/>
              <a:t>Norte</a:t>
            </a:r>
            <a:r>
              <a:rPr lang="en-GB" altLang="pt-BR" sz="1500" dirty="0"/>
              <a:t>, Europa, Asia e America </a:t>
            </a:r>
            <a:r>
              <a:rPr lang="en-GB" altLang="pt-BR" sz="1500" dirty="0" smtClean="0"/>
              <a:t>Latina</a:t>
            </a:r>
            <a:endParaRPr lang="en-GB" altLang="pt-BR" sz="1500" dirty="0"/>
          </a:p>
          <a:p>
            <a:pPr marL="285750" indent="-285750" algn="just">
              <a:lnSpc>
                <a:spcPct val="150000"/>
              </a:lnSpc>
              <a:buClr>
                <a:schemeClr val="tx1"/>
              </a:buClr>
              <a:buBlip>
                <a:blip r:embed="rId3"/>
              </a:buBlip>
            </a:pPr>
            <a:r>
              <a:rPr lang="en-GB" altLang="pt-BR" sz="1500" dirty="0" err="1" smtClean="0"/>
              <a:t>Subscritores</a:t>
            </a:r>
            <a:r>
              <a:rPr lang="en-GB" altLang="pt-BR" sz="1500" dirty="0" smtClean="0"/>
              <a:t> com </a:t>
            </a:r>
            <a:r>
              <a:rPr lang="en-GB" altLang="pt-BR" sz="1500" b="1" dirty="0" err="1"/>
              <a:t>formação</a:t>
            </a:r>
            <a:r>
              <a:rPr lang="en-GB" altLang="pt-BR" sz="1500" b="1" dirty="0"/>
              <a:t> </a:t>
            </a:r>
            <a:r>
              <a:rPr lang="en-GB" altLang="pt-BR" sz="1500" dirty="0" err="1" smtClean="0"/>
              <a:t>na</a:t>
            </a:r>
            <a:r>
              <a:rPr lang="en-GB" altLang="pt-BR" sz="1500" b="1" dirty="0" smtClean="0"/>
              <a:t> </a:t>
            </a:r>
            <a:r>
              <a:rPr lang="en-GB" altLang="pt-BR" sz="1500" b="1" dirty="0" err="1"/>
              <a:t>Á</a:t>
            </a:r>
            <a:r>
              <a:rPr lang="en-GB" altLang="pt-BR" sz="1500" b="1" dirty="0" err="1" smtClean="0"/>
              <a:t>rea</a:t>
            </a:r>
            <a:r>
              <a:rPr lang="en-GB" altLang="pt-BR" sz="1500" b="1" dirty="0" smtClean="0"/>
              <a:t> </a:t>
            </a:r>
            <a:r>
              <a:rPr lang="en-GB" altLang="pt-BR" sz="1500" b="1" dirty="0" err="1" smtClean="0"/>
              <a:t>Ambiental</a:t>
            </a:r>
            <a:r>
              <a:rPr lang="en-GB" altLang="pt-BR" sz="1500" dirty="0" smtClean="0"/>
              <a:t>: </a:t>
            </a:r>
            <a:r>
              <a:rPr lang="en-GB" altLang="pt-BR" sz="1500" dirty="0" err="1" smtClean="0"/>
              <a:t>Engenharia</a:t>
            </a:r>
            <a:r>
              <a:rPr lang="en-GB" altLang="pt-BR" sz="1500" dirty="0" smtClean="0"/>
              <a:t> </a:t>
            </a:r>
            <a:r>
              <a:rPr lang="en-GB" altLang="pt-BR" sz="1500" dirty="0" err="1"/>
              <a:t>Ambiental</a:t>
            </a:r>
            <a:r>
              <a:rPr lang="en-GB" altLang="pt-BR" sz="1500" dirty="0"/>
              <a:t>, </a:t>
            </a:r>
            <a:r>
              <a:rPr lang="en-GB" altLang="pt-BR" sz="1500" dirty="0" err="1"/>
              <a:t>Ciências</a:t>
            </a:r>
            <a:r>
              <a:rPr lang="en-GB" altLang="pt-BR" sz="1500" dirty="0"/>
              <a:t> </a:t>
            </a:r>
            <a:r>
              <a:rPr lang="en-GB" altLang="pt-BR" sz="1500" dirty="0" err="1"/>
              <a:t>Ambientais</a:t>
            </a:r>
            <a:r>
              <a:rPr lang="en-GB" altLang="pt-BR" sz="1500" dirty="0"/>
              <a:t> </a:t>
            </a:r>
            <a:r>
              <a:rPr lang="en-GB" altLang="pt-BR" sz="1500" dirty="0" err="1"/>
              <a:t>ou</a:t>
            </a:r>
            <a:r>
              <a:rPr lang="en-GB" altLang="pt-BR" sz="1500" dirty="0"/>
              <a:t> </a:t>
            </a:r>
            <a:r>
              <a:rPr lang="en-GB" altLang="pt-BR" sz="1500" dirty="0" err="1"/>
              <a:t>Gestão</a:t>
            </a:r>
            <a:r>
              <a:rPr lang="en-GB" altLang="pt-BR" sz="1500" dirty="0"/>
              <a:t> </a:t>
            </a:r>
            <a:r>
              <a:rPr lang="en-GB" altLang="pt-BR" sz="1500" dirty="0" err="1" smtClean="0"/>
              <a:t>Ambiental</a:t>
            </a:r>
            <a:endParaRPr lang="en-GB" altLang="pt-BR" sz="1500" dirty="0"/>
          </a:p>
        </p:txBody>
      </p:sp>
      <p:graphicFrame>
        <p:nvGraphicFramePr>
          <p:cNvPr id="3" name="Tabela 2"/>
          <p:cNvGraphicFramePr>
            <a:graphicFrameLocks noGrp="1"/>
          </p:cNvGraphicFramePr>
          <p:nvPr>
            <p:extLst>
              <p:ext uri="{D42A27DB-BD31-4B8C-83A1-F6EECF244321}">
                <p14:modId xmlns:p14="http://schemas.microsoft.com/office/powerpoint/2010/main" val="1046923102"/>
              </p:ext>
            </p:extLst>
          </p:nvPr>
        </p:nvGraphicFramePr>
        <p:xfrm>
          <a:off x="2339752" y="4365104"/>
          <a:ext cx="4392488" cy="1914525"/>
        </p:xfrm>
        <a:graphic>
          <a:graphicData uri="http://schemas.openxmlformats.org/drawingml/2006/table">
            <a:tbl>
              <a:tblPr/>
              <a:tblGrid>
                <a:gridCol w="3055644"/>
                <a:gridCol w="1336844"/>
              </a:tblGrid>
              <a:tr h="381000">
                <a:tc>
                  <a:txBody>
                    <a:bodyPr/>
                    <a:lstStyle/>
                    <a:p>
                      <a:pPr algn="ctr" fontAlgn="ctr"/>
                      <a:r>
                        <a:rPr lang="pt-BR" sz="1200" b="1" i="0" u="none" strike="noStrike" dirty="0" smtClean="0">
                          <a:solidFill>
                            <a:srgbClr val="FFFFFF"/>
                          </a:solidFill>
                          <a:effectLst/>
                          <a:latin typeface="Calibri"/>
                        </a:rPr>
                        <a:t>Seguradoras</a:t>
                      </a:r>
                      <a:endParaRPr lang="pt-BR" sz="1200" b="1" i="0" u="none" strike="noStrike" dirty="0">
                        <a:solidFill>
                          <a:srgbClr val="FFFFFF"/>
                        </a:solidFill>
                        <a:effectLst/>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9CC00"/>
                    </a:solidFill>
                  </a:tcPr>
                </a:tc>
                <a:tc>
                  <a:txBody>
                    <a:bodyPr/>
                    <a:lstStyle/>
                    <a:p>
                      <a:pPr algn="ctr" fontAlgn="ctr"/>
                      <a:r>
                        <a:rPr lang="pt-BR" sz="1200" b="1" i="0" u="none" strike="noStrike" dirty="0">
                          <a:solidFill>
                            <a:srgbClr val="FFFFFF"/>
                          </a:solidFill>
                          <a:effectLst/>
                          <a:latin typeface="Calibri"/>
                        </a:rPr>
                        <a:t>Prêmio </a:t>
                      </a:r>
                      <a:r>
                        <a:rPr lang="pt-BR" sz="1200" b="1" i="0" u="none" strike="noStrike" dirty="0" smtClean="0">
                          <a:solidFill>
                            <a:srgbClr val="FFFFFF"/>
                          </a:solidFill>
                          <a:effectLst/>
                          <a:latin typeface="Calibri"/>
                        </a:rPr>
                        <a:t>Emitido </a:t>
                      </a:r>
                    </a:p>
                    <a:p>
                      <a:pPr algn="ctr" fontAlgn="ctr"/>
                      <a:r>
                        <a:rPr lang="pt-BR" sz="1200" b="1" i="0" u="none" strike="noStrike" dirty="0" smtClean="0">
                          <a:solidFill>
                            <a:srgbClr val="FFFFFF"/>
                          </a:solidFill>
                          <a:effectLst/>
                          <a:latin typeface="Calibri"/>
                        </a:rPr>
                        <a:t>2014</a:t>
                      </a:r>
                      <a:endParaRPr lang="pt-BR" sz="1200" b="1" i="0" u="none" strike="noStrike" dirty="0">
                        <a:solidFill>
                          <a:srgbClr val="FFFFFF"/>
                        </a:solidFill>
                        <a:effectLst/>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9CC00"/>
                    </a:solidFill>
                  </a:tcPr>
                </a:tc>
              </a:tr>
              <a:tr h="190500">
                <a:tc>
                  <a:txBody>
                    <a:bodyPr/>
                    <a:lstStyle/>
                    <a:p>
                      <a:pPr algn="l" fontAlgn="b"/>
                      <a:r>
                        <a:rPr lang="pt-BR" sz="1200" b="0" i="0" u="none" strike="noStrike" dirty="0">
                          <a:solidFill>
                            <a:srgbClr val="333333"/>
                          </a:solidFill>
                          <a:effectLst/>
                          <a:latin typeface="Calibri"/>
                        </a:rPr>
                        <a:t>AIG SEGUROS BRASIL S.A.</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pt-BR" sz="1200" b="0" i="0" u="none" strike="noStrike" dirty="0">
                          <a:solidFill>
                            <a:srgbClr val="333333"/>
                          </a:solidFill>
                          <a:effectLst/>
                          <a:latin typeface="Calibri"/>
                        </a:rPr>
                        <a:t>14.682.043</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b"/>
                      <a:r>
                        <a:rPr lang="pt-BR" sz="1200" b="0" i="0" u="none" strike="noStrike" dirty="0">
                          <a:solidFill>
                            <a:srgbClr val="333333"/>
                          </a:solidFill>
                          <a:effectLst/>
                          <a:latin typeface="Calibri"/>
                        </a:rPr>
                        <a:t>MAPFRE SEGUROS GERAIS S.A.</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pt-BR" sz="1200" b="0" i="0" u="none" strike="noStrike" dirty="0">
                          <a:solidFill>
                            <a:srgbClr val="333333"/>
                          </a:solidFill>
                          <a:effectLst/>
                          <a:latin typeface="Calibri"/>
                        </a:rPr>
                        <a:t>8.652.200</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gn="l" fontAlgn="b"/>
                      <a:r>
                        <a:rPr lang="pt-BR" sz="1200" b="1" i="0" u="none" strike="noStrike" dirty="0">
                          <a:solidFill>
                            <a:srgbClr val="FFFFFF"/>
                          </a:solidFill>
                          <a:effectLst/>
                          <a:latin typeface="Calibri"/>
                        </a:rPr>
                        <a:t>ACE SEGURADORA S.A.</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9CC00"/>
                    </a:solidFill>
                  </a:tcPr>
                </a:tc>
                <a:tc>
                  <a:txBody>
                    <a:bodyPr/>
                    <a:lstStyle/>
                    <a:p>
                      <a:pPr algn="r" fontAlgn="b"/>
                      <a:r>
                        <a:rPr lang="pt-BR" sz="1200" b="1" i="0" u="none" strike="noStrike" dirty="0">
                          <a:solidFill>
                            <a:srgbClr val="FFFFFF"/>
                          </a:solidFill>
                          <a:effectLst/>
                          <a:latin typeface="Calibri"/>
                        </a:rPr>
                        <a:t>8.056.070</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9CC00"/>
                    </a:solidFill>
                  </a:tcPr>
                </a:tc>
              </a:tr>
              <a:tr h="190500">
                <a:tc>
                  <a:txBody>
                    <a:bodyPr/>
                    <a:lstStyle/>
                    <a:p>
                      <a:pPr algn="l" fontAlgn="b"/>
                      <a:r>
                        <a:rPr lang="pt-BR" sz="1200" b="0" i="0" u="none" strike="noStrike" dirty="0">
                          <a:solidFill>
                            <a:srgbClr val="333333"/>
                          </a:solidFill>
                          <a:effectLst/>
                          <a:latin typeface="Calibri"/>
                        </a:rPr>
                        <a:t>HDI SEGUROS S.A.</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pt-BR" sz="1200" b="0" i="0" u="none" strike="noStrike" dirty="0">
                          <a:solidFill>
                            <a:srgbClr val="333333"/>
                          </a:solidFill>
                          <a:effectLst/>
                          <a:latin typeface="Calibri"/>
                        </a:rPr>
                        <a:t>6.409.070</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gn="l" fontAlgn="b"/>
                      <a:r>
                        <a:rPr lang="pt-BR" sz="1200" b="0" i="0" u="none" strike="noStrike" dirty="0">
                          <a:solidFill>
                            <a:srgbClr val="333333"/>
                          </a:solidFill>
                          <a:effectLst/>
                          <a:latin typeface="Calibri"/>
                        </a:rPr>
                        <a:t>TOKIO MARINE SEGURADORA S.A.</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pt-BR" sz="1200" b="0" i="0" u="none" strike="noStrike" dirty="0">
                          <a:solidFill>
                            <a:srgbClr val="333333"/>
                          </a:solidFill>
                          <a:effectLst/>
                          <a:latin typeface="Calibri"/>
                        </a:rPr>
                        <a:t>4.581.523</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gn="l" fontAlgn="b"/>
                      <a:r>
                        <a:rPr lang="pt-BR" sz="1200" b="0" i="0" u="none" strike="noStrike" dirty="0">
                          <a:solidFill>
                            <a:srgbClr val="333333"/>
                          </a:solidFill>
                          <a:effectLst/>
                          <a:latin typeface="Calibri"/>
                        </a:rPr>
                        <a:t>LIBERTY SEGUROS S.A.</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pt-BR" sz="1200" b="0" i="0" u="none" strike="noStrike" dirty="0">
                          <a:solidFill>
                            <a:srgbClr val="333333"/>
                          </a:solidFill>
                          <a:effectLst/>
                          <a:latin typeface="Calibri"/>
                        </a:rPr>
                        <a:t>1.618.628</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200025">
                <a:tc>
                  <a:txBody>
                    <a:bodyPr/>
                    <a:lstStyle/>
                    <a:p>
                      <a:pPr algn="l" fontAlgn="b"/>
                      <a:r>
                        <a:rPr lang="pt-BR" sz="1200" b="0" i="0" u="none" strike="noStrike">
                          <a:solidFill>
                            <a:srgbClr val="333333"/>
                          </a:solidFill>
                          <a:effectLst/>
                          <a:latin typeface="Calibri"/>
                        </a:rPr>
                        <a:t>XL SEGUROS BRASIL S.A.</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pt-BR" sz="1200" b="0" i="0" u="none" strike="noStrike" dirty="0">
                          <a:solidFill>
                            <a:srgbClr val="333333"/>
                          </a:solidFill>
                          <a:effectLst/>
                          <a:latin typeface="Calibri"/>
                        </a:rPr>
                        <a:t>235.690</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gn="ctr" fontAlgn="b"/>
                      <a:r>
                        <a:rPr lang="pt-BR" sz="1200" b="1" i="0" u="none" strike="noStrike" dirty="0" smtClean="0">
                          <a:solidFill>
                            <a:srgbClr val="FFFFFF"/>
                          </a:solidFill>
                          <a:effectLst/>
                          <a:latin typeface="Calibri"/>
                        </a:rPr>
                        <a:t>Total</a:t>
                      </a:r>
                      <a:endParaRPr lang="pt-BR" sz="1200" b="1" i="0" u="none" strike="noStrike" dirty="0">
                        <a:solidFill>
                          <a:srgbClr val="FFFFFF"/>
                        </a:solidFill>
                        <a:effectLst/>
                        <a:latin typeface="Calibri"/>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9CC00"/>
                    </a:solidFill>
                  </a:tcPr>
                </a:tc>
                <a:tc>
                  <a:txBody>
                    <a:bodyPr/>
                    <a:lstStyle/>
                    <a:p>
                      <a:pPr algn="r" fontAlgn="b"/>
                      <a:r>
                        <a:rPr lang="pt-BR" sz="1200" b="1" i="0" u="none" strike="noStrike" dirty="0">
                          <a:solidFill>
                            <a:srgbClr val="FFFFFF"/>
                          </a:solidFill>
                          <a:effectLst/>
                          <a:latin typeface="Calibri"/>
                        </a:rPr>
                        <a:t>44.235.224</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9CC00"/>
                    </a:solidFill>
                  </a:tcPr>
                </a:tc>
              </a:tr>
            </a:tbl>
          </a:graphicData>
        </a:graphic>
      </p:graphicFrame>
    </p:spTree>
    <p:extLst>
      <p:ext uri="{BB962C8B-B14F-4D97-AF65-F5344CB8AC3E}">
        <p14:creationId xmlns:p14="http://schemas.microsoft.com/office/powerpoint/2010/main" val="957433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611560" y="548680"/>
            <a:ext cx="7561262" cy="2879725"/>
          </a:xfrm>
        </p:spPr>
        <p:txBody>
          <a:bodyPr/>
          <a:lstStyle/>
          <a:p>
            <a:r>
              <a:rPr lang="en-GB" sz="6000" dirty="0" smtClean="0"/>
              <a:t>LEGISLAÇÃO AMBIENTAL</a:t>
            </a:r>
            <a:endParaRPr lang="en-GB" sz="6000" dirty="0"/>
          </a:p>
        </p:txBody>
      </p:sp>
      <p:sp>
        <p:nvSpPr>
          <p:cNvPr id="5" name="Date Placeholder 4"/>
          <p:cNvSpPr>
            <a:spLocks noGrp="1"/>
          </p:cNvSpPr>
          <p:nvPr>
            <p:ph type="dt" sz="half" idx="10"/>
          </p:nvPr>
        </p:nvSpPr>
        <p:spPr/>
        <p:txBody>
          <a:bodyPr/>
          <a:lstStyle/>
          <a:p>
            <a:pPr>
              <a:defRPr/>
            </a:pPr>
            <a:fld id="{F7F9B84B-66F3-4570-A3ED-288542989844}" type="datetime1">
              <a:rPr lang="en-GB" smtClean="0"/>
              <a:t>28/10/2015</a:t>
            </a:fld>
            <a:endParaRPr lang="en-GB"/>
          </a:p>
        </p:txBody>
      </p:sp>
      <p:sp>
        <p:nvSpPr>
          <p:cNvPr id="6" name="Footer Placeholder 5"/>
          <p:cNvSpPr>
            <a:spLocks noGrp="1"/>
          </p:cNvSpPr>
          <p:nvPr>
            <p:ph type="ftr" sz="quarter" idx="11"/>
          </p:nvPr>
        </p:nvSpPr>
        <p:spPr/>
        <p:txBody>
          <a:bodyPr/>
          <a:lstStyle/>
          <a:p>
            <a:pPr>
              <a:defRPr/>
            </a:pPr>
            <a:r>
              <a:rPr lang="en-GB" dirty="0" smtClean="0"/>
              <a:t>Welcome to ACE in BRAZIL</a:t>
            </a:r>
            <a:endParaRPr lang="en-GB" dirty="0"/>
          </a:p>
        </p:txBody>
      </p:sp>
      <p:sp>
        <p:nvSpPr>
          <p:cNvPr id="7" name="Slide Number Placeholder 6"/>
          <p:cNvSpPr>
            <a:spLocks noGrp="1"/>
          </p:cNvSpPr>
          <p:nvPr>
            <p:ph type="sldNum" sz="quarter" idx="12"/>
          </p:nvPr>
        </p:nvSpPr>
        <p:spPr/>
        <p:txBody>
          <a:bodyPr/>
          <a:lstStyle/>
          <a:p>
            <a:pPr>
              <a:defRPr/>
            </a:pPr>
            <a:fld id="{F23F6B99-7D6D-42A6-B137-09A2EBA17D02}" type="slidenum">
              <a:rPr lang="en-GB" smtClean="0"/>
              <a:pPr>
                <a:defRPr/>
              </a:pPr>
              <a:t>8</a:t>
            </a:fld>
            <a:endParaRPr lang="en-GB" dirty="0"/>
          </a:p>
        </p:txBody>
      </p:sp>
    </p:spTree>
    <p:extLst>
      <p:ext uri="{BB962C8B-B14F-4D97-AF65-F5344CB8AC3E}">
        <p14:creationId xmlns:p14="http://schemas.microsoft.com/office/powerpoint/2010/main" val="2693377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err="1" smtClean="0">
                <a:solidFill>
                  <a:srgbClr val="99CC00"/>
                </a:solidFill>
              </a:rPr>
              <a:t>Evolução</a:t>
            </a:r>
            <a:r>
              <a:rPr lang="en-GB" b="1" dirty="0" smtClean="0">
                <a:solidFill>
                  <a:srgbClr val="99CC00"/>
                </a:solidFill>
              </a:rPr>
              <a:t> e </a:t>
            </a:r>
            <a:r>
              <a:rPr lang="en-GB" b="1" dirty="0" err="1" smtClean="0">
                <a:solidFill>
                  <a:srgbClr val="99CC00"/>
                </a:solidFill>
              </a:rPr>
              <a:t>Foco</a:t>
            </a:r>
            <a:endParaRPr lang="en-GB" b="1" dirty="0">
              <a:solidFill>
                <a:srgbClr val="99CC00"/>
              </a:solidFill>
            </a:endParaRPr>
          </a:p>
        </p:txBody>
      </p:sp>
      <p:sp>
        <p:nvSpPr>
          <p:cNvPr id="5" name="Date Placeholder 4"/>
          <p:cNvSpPr>
            <a:spLocks noGrp="1"/>
          </p:cNvSpPr>
          <p:nvPr>
            <p:ph type="dt" sz="half" idx="14"/>
          </p:nvPr>
        </p:nvSpPr>
        <p:spPr/>
        <p:txBody>
          <a:bodyPr/>
          <a:lstStyle/>
          <a:p>
            <a:pPr>
              <a:defRPr/>
            </a:pPr>
            <a:fld id="{F7F9B84B-66F3-4570-A3ED-288542989844}" type="datetime1">
              <a:rPr lang="en-GB" smtClean="0"/>
              <a:t>28/10/2015</a:t>
            </a:fld>
            <a:endParaRPr lang="en-GB"/>
          </a:p>
        </p:txBody>
      </p:sp>
      <p:sp>
        <p:nvSpPr>
          <p:cNvPr id="6" name="Footer Placeholder 5"/>
          <p:cNvSpPr>
            <a:spLocks noGrp="1"/>
          </p:cNvSpPr>
          <p:nvPr>
            <p:ph type="ftr" sz="quarter" idx="15"/>
          </p:nvPr>
        </p:nvSpPr>
        <p:spPr/>
        <p:txBody>
          <a:bodyPr/>
          <a:lstStyle/>
          <a:p>
            <a:pPr>
              <a:defRPr/>
            </a:pPr>
            <a:r>
              <a:rPr lang="en-GB" dirty="0" smtClean="0"/>
              <a:t>Welcome to ACE in EMEA</a:t>
            </a:r>
            <a:endParaRPr lang="en-GB" dirty="0"/>
          </a:p>
        </p:txBody>
      </p:sp>
      <p:sp>
        <p:nvSpPr>
          <p:cNvPr id="7" name="Slide Number Placeholder 6"/>
          <p:cNvSpPr>
            <a:spLocks noGrp="1"/>
          </p:cNvSpPr>
          <p:nvPr>
            <p:ph type="sldNum" sz="quarter" idx="16"/>
          </p:nvPr>
        </p:nvSpPr>
        <p:spPr/>
        <p:txBody>
          <a:bodyPr/>
          <a:lstStyle/>
          <a:p>
            <a:pPr>
              <a:defRPr/>
            </a:pPr>
            <a:fld id="{F23F6B99-7D6D-42A6-B137-09A2EBA17D02}" type="slidenum">
              <a:rPr lang="en-GB" smtClean="0"/>
              <a:pPr>
                <a:defRPr/>
              </a:pPr>
              <a:t>9</a:t>
            </a:fld>
            <a:endParaRPr lang="en-GB" dirty="0"/>
          </a:p>
        </p:txBody>
      </p:sp>
      <p:sp>
        <p:nvSpPr>
          <p:cNvPr id="2" name="Retângulo 1"/>
          <p:cNvSpPr/>
          <p:nvPr/>
        </p:nvSpPr>
        <p:spPr>
          <a:xfrm>
            <a:off x="539552" y="1233041"/>
            <a:ext cx="8064896" cy="4593565"/>
          </a:xfrm>
          <a:prstGeom prst="rect">
            <a:avLst/>
          </a:prstGeom>
        </p:spPr>
        <p:txBody>
          <a:bodyPr wrap="square">
            <a:spAutoFit/>
          </a:bodyPr>
          <a:lstStyle/>
          <a:p>
            <a:pPr marL="285750" indent="-285750">
              <a:lnSpc>
                <a:spcPct val="150000"/>
              </a:lnSpc>
              <a:buClr>
                <a:schemeClr val="tx1"/>
              </a:buClr>
              <a:buBlip>
                <a:blip r:embed="rId3"/>
              </a:buBlip>
            </a:pPr>
            <a:r>
              <a:rPr lang="en-GB" altLang="pt-BR" sz="1500" b="1" dirty="0" err="1" smtClean="0"/>
              <a:t>Política</a:t>
            </a:r>
            <a:r>
              <a:rPr lang="en-GB" altLang="pt-BR" sz="1500" b="1" dirty="0" smtClean="0"/>
              <a:t> Nacional do </a:t>
            </a:r>
            <a:r>
              <a:rPr lang="en-GB" altLang="pt-BR" sz="1500" b="1" dirty="0" err="1" smtClean="0"/>
              <a:t>Meio</a:t>
            </a:r>
            <a:r>
              <a:rPr lang="en-GB" altLang="pt-BR" sz="1500" b="1" dirty="0" smtClean="0"/>
              <a:t> </a:t>
            </a:r>
            <a:r>
              <a:rPr lang="en-GB" altLang="pt-BR" sz="1500" b="1" dirty="0" err="1" smtClean="0"/>
              <a:t>Ambiente</a:t>
            </a:r>
            <a:r>
              <a:rPr lang="en-GB" altLang="pt-BR" sz="1500" b="1" dirty="0" smtClean="0"/>
              <a:t> – Lei 6.938/81</a:t>
            </a:r>
          </a:p>
          <a:p>
            <a:pPr marL="285750" indent="-285750">
              <a:lnSpc>
                <a:spcPct val="150000"/>
              </a:lnSpc>
              <a:buClr>
                <a:schemeClr val="tx1"/>
              </a:buClr>
              <a:buBlip>
                <a:blip r:embed="rId3"/>
              </a:buBlip>
            </a:pPr>
            <a:r>
              <a:rPr lang="en-GB" altLang="pt-BR" sz="1500" b="1" dirty="0" err="1" smtClean="0"/>
              <a:t>Ação</a:t>
            </a:r>
            <a:r>
              <a:rPr lang="en-GB" altLang="pt-BR" sz="1500" b="1" dirty="0" smtClean="0"/>
              <a:t> Civil </a:t>
            </a:r>
            <a:r>
              <a:rPr lang="en-GB" altLang="pt-BR" sz="1500" b="1" dirty="0" err="1" smtClean="0"/>
              <a:t>Pública</a:t>
            </a:r>
            <a:r>
              <a:rPr lang="en-GB" altLang="pt-BR" sz="1500" b="1" dirty="0" smtClean="0"/>
              <a:t> – Lei 7.347/85</a:t>
            </a:r>
          </a:p>
          <a:p>
            <a:pPr marL="285750" indent="-285750">
              <a:lnSpc>
                <a:spcPct val="150000"/>
              </a:lnSpc>
              <a:buClr>
                <a:schemeClr val="tx1"/>
              </a:buClr>
              <a:buBlip>
                <a:blip r:embed="rId3"/>
              </a:buBlip>
            </a:pPr>
            <a:r>
              <a:rPr lang="en-GB" altLang="pt-BR" sz="1500" b="1" dirty="0" err="1" smtClean="0"/>
              <a:t>Constituição</a:t>
            </a:r>
            <a:r>
              <a:rPr lang="en-GB" altLang="pt-BR" sz="1500" b="1" dirty="0" smtClean="0"/>
              <a:t> Federal 1988</a:t>
            </a:r>
          </a:p>
          <a:p>
            <a:pPr marL="285750" indent="-285750">
              <a:lnSpc>
                <a:spcPct val="150000"/>
              </a:lnSpc>
              <a:buClr>
                <a:schemeClr val="tx1"/>
              </a:buClr>
              <a:buBlip>
                <a:blip r:embed="rId3"/>
              </a:buBlip>
            </a:pPr>
            <a:r>
              <a:rPr lang="en-GB" altLang="pt-BR" sz="1500" b="1" dirty="0" smtClean="0"/>
              <a:t>Lei de Crimes </a:t>
            </a:r>
            <a:r>
              <a:rPr lang="en-GB" altLang="pt-BR" sz="1500" b="1" dirty="0" err="1" smtClean="0"/>
              <a:t>Ambientais</a:t>
            </a:r>
            <a:r>
              <a:rPr lang="en-GB" altLang="pt-BR" sz="1500" b="1" dirty="0" smtClean="0"/>
              <a:t> – Lei 9.605/88</a:t>
            </a:r>
          </a:p>
          <a:p>
            <a:pPr marL="285750" indent="-285750">
              <a:lnSpc>
                <a:spcPct val="150000"/>
              </a:lnSpc>
              <a:buClr>
                <a:schemeClr val="tx1"/>
              </a:buClr>
              <a:buBlip>
                <a:blip r:embed="rId3"/>
              </a:buBlip>
            </a:pPr>
            <a:r>
              <a:rPr lang="en-GB" altLang="pt-BR" sz="1500" b="1" dirty="0" err="1" smtClean="0"/>
              <a:t>Código</a:t>
            </a:r>
            <a:r>
              <a:rPr lang="en-GB" altLang="pt-BR" sz="1500" b="1" dirty="0" smtClean="0"/>
              <a:t> Civil – Lei 10.406/02</a:t>
            </a:r>
          </a:p>
          <a:p>
            <a:pPr marL="285750" indent="-285750">
              <a:lnSpc>
                <a:spcPct val="150000"/>
              </a:lnSpc>
              <a:buClr>
                <a:schemeClr val="tx1"/>
              </a:buClr>
              <a:buBlip>
                <a:blip r:embed="rId3"/>
              </a:buBlip>
            </a:pPr>
            <a:r>
              <a:rPr lang="en-GB" altLang="pt-BR" sz="1500" b="1" dirty="0" err="1" smtClean="0"/>
              <a:t>Política</a:t>
            </a:r>
            <a:r>
              <a:rPr lang="en-GB" altLang="pt-BR" sz="1500" b="1" dirty="0" smtClean="0"/>
              <a:t> Nacional </a:t>
            </a:r>
            <a:r>
              <a:rPr lang="en-GB" altLang="pt-BR" sz="1500" b="1" dirty="0" err="1" smtClean="0"/>
              <a:t>Resíduos</a:t>
            </a:r>
            <a:r>
              <a:rPr lang="en-GB" altLang="pt-BR" sz="1500" b="1" dirty="0" smtClean="0"/>
              <a:t> </a:t>
            </a:r>
            <a:r>
              <a:rPr lang="en-GB" altLang="pt-BR" sz="1500" b="1" dirty="0" err="1" smtClean="0"/>
              <a:t>Sólidos</a:t>
            </a:r>
            <a:r>
              <a:rPr lang="en-GB" altLang="pt-BR" sz="1500" b="1" dirty="0" smtClean="0"/>
              <a:t> – Lei 12.305/10</a:t>
            </a:r>
          </a:p>
          <a:p>
            <a:pPr marL="285750" indent="-285750">
              <a:lnSpc>
                <a:spcPct val="150000"/>
              </a:lnSpc>
              <a:buClr>
                <a:schemeClr val="tx1"/>
              </a:buClr>
              <a:buBlip>
                <a:blip r:embed="rId3"/>
              </a:buBlip>
            </a:pPr>
            <a:r>
              <a:rPr lang="en-GB" altLang="pt-BR" sz="1500" b="1" dirty="0" err="1" smtClean="0"/>
              <a:t>Decreto</a:t>
            </a:r>
            <a:r>
              <a:rPr lang="en-GB" altLang="pt-BR" sz="1500" b="1" dirty="0" smtClean="0"/>
              <a:t> 59.236/13 – Lei 13.577/09 – Estado SP – </a:t>
            </a:r>
            <a:r>
              <a:rPr lang="pt-BR" altLang="pt-BR" sz="1400" dirty="0" smtClean="0"/>
              <a:t>Ge</a:t>
            </a:r>
            <a:r>
              <a:rPr lang="pt-BR" sz="1400" dirty="0" smtClean="0"/>
              <a:t>renciamento </a:t>
            </a:r>
            <a:r>
              <a:rPr lang="pt-BR" sz="1400" dirty="0"/>
              <a:t>de áreas </a:t>
            </a:r>
            <a:r>
              <a:rPr lang="pt-BR" sz="1400" dirty="0" smtClean="0"/>
              <a:t>contaminadas</a:t>
            </a:r>
            <a:endParaRPr lang="en-GB" altLang="pt-BR" sz="1400" b="1" dirty="0" smtClean="0"/>
          </a:p>
          <a:p>
            <a:pPr>
              <a:lnSpc>
                <a:spcPct val="125000"/>
              </a:lnSpc>
              <a:buClr>
                <a:schemeClr val="tx1"/>
              </a:buClr>
            </a:pPr>
            <a:endParaRPr lang="en-GB" altLang="pt-BR" b="1" dirty="0" smtClean="0"/>
          </a:p>
          <a:p>
            <a:pPr>
              <a:lnSpc>
                <a:spcPct val="125000"/>
              </a:lnSpc>
              <a:buClr>
                <a:schemeClr val="tx1"/>
              </a:buClr>
            </a:pPr>
            <a:endParaRPr lang="en-GB" altLang="pt-BR" b="1" dirty="0"/>
          </a:p>
          <a:p>
            <a:pPr marL="285750" indent="-285750" algn="just">
              <a:lnSpc>
                <a:spcPct val="150000"/>
              </a:lnSpc>
              <a:buClr>
                <a:schemeClr val="tx1"/>
              </a:buClr>
              <a:buBlip>
                <a:blip r:embed="rId3"/>
              </a:buBlip>
            </a:pPr>
            <a:r>
              <a:rPr lang="en-GB" altLang="pt-BR" sz="1500" b="1" dirty="0" smtClean="0">
                <a:solidFill>
                  <a:srgbClr val="99CC00"/>
                </a:solidFill>
                <a:latin typeface="+mj-lt"/>
                <a:ea typeface="+mj-ea"/>
                <a:cs typeface="+mj-cs"/>
              </a:rPr>
              <a:t>RC </a:t>
            </a:r>
            <a:r>
              <a:rPr lang="en-GB" altLang="pt-BR" sz="1500" b="1" dirty="0" err="1">
                <a:solidFill>
                  <a:srgbClr val="99CC00"/>
                </a:solidFill>
                <a:latin typeface="+mj-lt"/>
                <a:ea typeface="+mj-ea"/>
                <a:cs typeface="+mj-cs"/>
              </a:rPr>
              <a:t>Objetiva</a:t>
            </a:r>
            <a:r>
              <a:rPr lang="en-GB" altLang="pt-BR" sz="1500" b="1" dirty="0">
                <a:solidFill>
                  <a:srgbClr val="99CC00"/>
                </a:solidFill>
                <a:latin typeface="+mj-lt"/>
                <a:ea typeface="+mj-ea"/>
                <a:cs typeface="+mj-cs"/>
              </a:rPr>
              <a:t> (culpa </a:t>
            </a:r>
            <a:r>
              <a:rPr lang="en-GB" altLang="pt-BR" sz="1500" b="1" dirty="0" err="1">
                <a:solidFill>
                  <a:srgbClr val="99CC00"/>
                </a:solidFill>
                <a:latin typeface="+mj-lt"/>
                <a:ea typeface="+mj-ea"/>
                <a:cs typeface="+mj-cs"/>
              </a:rPr>
              <a:t>presumida</a:t>
            </a:r>
            <a:r>
              <a:rPr lang="en-GB" altLang="pt-BR" sz="1500" b="1" dirty="0" smtClean="0">
                <a:solidFill>
                  <a:srgbClr val="99CC00"/>
                </a:solidFill>
                <a:latin typeface="+mj-lt"/>
                <a:ea typeface="+mj-ea"/>
                <a:cs typeface="+mj-cs"/>
              </a:rPr>
              <a:t>) </a:t>
            </a:r>
            <a:r>
              <a:rPr lang="en-GB" altLang="pt-BR" sz="1500" dirty="0" smtClean="0">
                <a:latin typeface="+mj-lt"/>
                <a:ea typeface="+mj-ea"/>
                <a:cs typeface="+mj-cs"/>
              </a:rPr>
              <a:t>&gt;&gt;&gt;</a:t>
            </a:r>
            <a:r>
              <a:rPr lang="en-GB" altLang="pt-BR" sz="1500" b="1" dirty="0" smtClean="0">
                <a:solidFill>
                  <a:srgbClr val="99CC00"/>
                </a:solidFill>
                <a:latin typeface="+mj-lt"/>
                <a:ea typeface="+mj-ea"/>
                <a:cs typeface="+mj-cs"/>
              </a:rPr>
              <a:t> </a:t>
            </a:r>
            <a:r>
              <a:rPr lang="en-GB" altLang="pt-BR" sz="1500" dirty="0" err="1">
                <a:latin typeface="+mj-lt"/>
                <a:ea typeface="+mj-ea"/>
                <a:cs typeface="+mj-cs"/>
              </a:rPr>
              <a:t>Irrelevante</a:t>
            </a:r>
            <a:r>
              <a:rPr lang="en-GB" altLang="pt-BR" sz="1500" dirty="0">
                <a:latin typeface="+mj-lt"/>
                <a:ea typeface="+mj-ea"/>
                <a:cs typeface="+mj-cs"/>
              </a:rPr>
              <a:t> a </a:t>
            </a:r>
            <a:r>
              <a:rPr lang="en-GB" altLang="pt-BR" sz="1500" dirty="0" err="1">
                <a:latin typeface="+mj-lt"/>
                <a:ea typeface="+mj-ea"/>
                <a:cs typeface="+mj-cs"/>
              </a:rPr>
              <a:t>legalidade</a:t>
            </a:r>
            <a:r>
              <a:rPr lang="en-GB" altLang="pt-BR" sz="1500" dirty="0">
                <a:latin typeface="+mj-lt"/>
                <a:ea typeface="+mj-ea"/>
                <a:cs typeface="+mj-cs"/>
              </a:rPr>
              <a:t> da </a:t>
            </a:r>
            <a:r>
              <a:rPr lang="en-GB" altLang="pt-BR" sz="1500" dirty="0" err="1" smtClean="0">
                <a:latin typeface="+mj-lt"/>
                <a:ea typeface="+mj-ea"/>
                <a:cs typeface="+mj-cs"/>
              </a:rPr>
              <a:t>operação</a:t>
            </a:r>
            <a:r>
              <a:rPr lang="en-GB" altLang="pt-BR" sz="1500" dirty="0" smtClean="0">
                <a:latin typeface="+mj-lt"/>
                <a:ea typeface="+mj-ea"/>
                <a:cs typeface="+mj-cs"/>
              </a:rPr>
              <a:t>/</a:t>
            </a:r>
            <a:r>
              <a:rPr lang="en-GB" altLang="pt-BR" sz="1500" dirty="0" err="1" smtClean="0">
                <a:latin typeface="+mj-lt"/>
                <a:ea typeface="+mj-ea"/>
                <a:cs typeface="+mj-cs"/>
              </a:rPr>
              <a:t>atividade</a:t>
            </a:r>
            <a:r>
              <a:rPr lang="en-GB" altLang="pt-BR" sz="1500" dirty="0" smtClean="0">
                <a:latin typeface="+mj-lt"/>
                <a:ea typeface="+mj-ea"/>
                <a:cs typeface="+mj-cs"/>
              </a:rPr>
              <a:t> do </a:t>
            </a:r>
            <a:r>
              <a:rPr lang="en-GB" altLang="pt-BR" sz="1500" dirty="0" err="1" smtClean="0">
                <a:latin typeface="+mj-lt"/>
                <a:ea typeface="+mj-ea"/>
                <a:cs typeface="+mj-cs"/>
              </a:rPr>
              <a:t>Segurado</a:t>
            </a:r>
            <a:endParaRPr lang="en-GB" altLang="pt-BR" sz="1500" dirty="0" smtClean="0">
              <a:latin typeface="+mj-lt"/>
              <a:ea typeface="+mj-ea"/>
              <a:cs typeface="+mj-cs"/>
            </a:endParaRPr>
          </a:p>
          <a:p>
            <a:pPr marL="285750" indent="-285750" algn="just">
              <a:lnSpc>
                <a:spcPct val="150000"/>
              </a:lnSpc>
              <a:buClr>
                <a:schemeClr val="tx1"/>
              </a:buClr>
              <a:buBlip>
                <a:blip r:embed="rId3"/>
              </a:buBlip>
            </a:pPr>
            <a:r>
              <a:rPr lang="en-GB" altLang="pt-BR" sz="1500" b="1" dirty="0" err="1" smtClean="0">
                <a:solidFill>
                  <a:srgbClr val="99CC00"/>
                </a:solidFill>
              </a:rPr>
              <a:t>Tríplice</a:t>
            </a:r>
            <a:r>
              <a:rPr lang="en-GB" altLang="pt-BR" sz="1500" b="1" dirty="0" smtClean="0">
                <a:solidFill>
                  <a:srgbClr val="99CC00"/>
                </a:solidFill>
              </a:rPr>
              <a:t> </a:t>
            </a:r>
            <a:r>
              <a:rPr lang="en-GB" altLang="pt-BR" sz="1500" b="1" dirty="0" err="1" smtClean="0">
                <a:solidFill>
                  <a:srgbClr val="99CC00"/>
                </a:solidFill>
              </a:rPr>
              <a:t>responsabilização</a:t>
            </a:r>
            <a:r>
              <a:rPr lang="en-GB" altLang="pt-BR" sz="1500" b="1" dirty="0" smtClean="0">
                <a:solidFill>
                  <a:srgbClr val="99CC00"/>
                </a:solidFill>
              </a:rPr>
              <a:t> </a:t>
            </a:r>
            <a:r>
              <a:rPr lang="en-GB" altLang="pt-BR" sz="1500" dirty="0"/>
              <a:t>&gt;&gt;&gt;</a:t>
            </a:r>
            <a:r>
              <a:rPr lang="en-GB" altLang="pt-BR" sz="1500" b="1" dirty="0">
                <a:solidFill>
                  <a:srgbClr val="99CC00"/>
                </a:solidFill>
              </a:rPr>
              <a:t> </a:t>
            </a:r>
            <a:r>
              <a:rPr lang="en-GB" altLang="pt-BR" sz="1500" dirty="0" err="1" smtClean="0"/>
              <a:t>administrativa</a:t>
            </a:r>
            <a:r>
              <a:rPr lang="en-GB" altLang="pt-BR" sz="1500" dirty="0" smtClean="0"/>
              <a:t>, civil e penal</a:t>
            </a:r>
            <a:endParaRPr lang="en-GB" altLang="pt-BR" sz="1500" dirty="0">
              <a:latin typeface="+mj-lt"/>
              <a:ea typeface="+mj-ea"/>
              <a:cs typeface="+mj-cs"/>
            </a:endParaRPr>
          </a:p>
          <a:p>
            <a:pPr marL="285750" indent="-285750">
              <a:lnSpc>
                <a:spcPct val="150000"/>
              </a:lnSpc>
              <a:buClr>
                <a:schemeClr val="tx1"/>
              </a:buClr>
              <a:buBlip>
                <a:blip r:embed="rId3"/>
              </a:buBlip>
            </a:pPr>
            <a:r>
              <a:rPr lang="en-GB" altLang="pt-BR" sz="1500" b="1" dirty="0" err="1">
                <a:solidFill>
                  <a:srgbClr val="99CC00"/>
                </a:solidFill>
                <a:latin typeface="+mj-lt"/>
                <a:ea typeface="+mj-ea"/>
                <a:cs typeface="+mj-cs"/>
              </a:rPr>
              <a:t>Danos</a:t>
            </a:r>
            <a:r>
              <a:rPr lang="en-GB" altLang="pt-BR" sz="1500" b="1" dirty="0">
                <a:solidFill>
                  <a:srgbClr val="99CC00"/>
                </a:solidFill>
                <a:latin typeface="+mj-lt"/>
                <a:ea typeface="+mj-ea"/>
                <a:cs typeface="+mj-cs"/>
              </a:rPr>
              <a:t> </a:t>
            </a:r>
            <a:r>
              <a:rPr lang="en-GB" altLang="pt-BR" sz="1500" b="1" dirty="0" err="1">
                <a:solidFill>
                  <a:srgbClr val="99CC00"/>
                </a:solidFill>
                <a:latin typeface="+mj-lt"/>
                <a:ea typeface="+mj-ea"/>
                <a:cs typeface="+mj-cs"/>
              </a:rPr>
              <a:t>ambientais</a:t>
            </a:r>
            <a:r>
              <a:rPr lang="en-GB" altLang="pt-BR" sz="1500" b="1" dirty="0">
                <a:solidFill>
                  <a:srgbClr val="99CC00"/>
                </a:solidFill>
                <a:latin typeface="+mj-lt"/>
                <a:ea typeface="+mj-ea"/>
                <a:cs typeface="+mj-cs"/>
              </a:rPr>
              <a:t> (</a:t>
            </a:r>
            <a:r>
              <a:rPr lang="en-GB" altLang="pt-BR" sz="1500" b="1" dirty="0" err="1">
                <a:solidFill>
                  <a:srgbClr val="99CC00"/>
                </a:solidFill>
                <a:latin typeface="+mj-lt"/>
                <a:ea typeface="+mj-ea"/>
                <a:cs typeface="+mj-cs"/>
              </a:rPr>
              <a:t>difusos</a:t>
            </a:r>
            <a:r>
              <a:rPr lang="en-GB" altLang="pt-BR" sz="1500" b="1" dirty="0">
                <a:solidFill>
                  <a:srgbClr val="99CC00"/>
                </a:solidFill>
                <a:latin typeface="+mj-lt"/>
                <a:ea typeface="+mj-ea"/>
                <a:cs typeface="+mj-cs"/>
              </a:rPr>
              <a:t>) </a:t>
            </a:r>
            <a:r>
              <a:rPr lang="en-GB" altLang="pt-BR" sz="1500" b="1" u="sng" dirty="0">
                <a:latin typeface="+mj-lt"/>
                <a:ea typeface="+mj-ea"/>
                <a:cs typeface="+mj-cs"/>
              </a:rPr>
              <a:t>e</a:t>
            </a:r>
            <a:r>
              <a:rPr lang="en-GB" altLang="pt-BR" sz="1500" dirty="0">
                <a:latin typeface="+mj-lt"/>
                <a:ea typeface="+mj-ea"/>
                <a:cs typeface="+mj-cs"/>
              </a:rPr>
              <a:t> a</a:t>
            </a:r>
            <a:r>
              <a:rPr lang="en-GB" altLang="pt-BR" sz="1500" b="1" dirty="0">
                <a:solidFill>
                  <a:srgbClr val="99CC00"/>
                </a:solidFill>
                <a:latin typeface="+mj-lt"/>
                <a:ea typeface="+mj-ea"/>
                <a:cs typeface="+mj-cs"/>
              </a:rPr>
              <a:t> </a:t>
            </a:r>
            <a:r>
              <a:rPr lang="en-GB" altLang="pt-BR" sz="1500" b="1" dirty="0" err="1">
                <a:solidFill>
                  <a:srgbClr val="99CC00"/>
                </a:solidFill>
                <a:latin typeface="+mj-lt"/>
                <a:ea typeface="+mj-ea"/>
                <a:cs typeface="+mj-cs"/>
              </a:rPr>
              <a:t>terceiros</a:t>
            </a:r>
            <a:r>
              <a:rPr lang="en-GB" altLang="pt-BR" sz="1500" b="1" dirty="0">
                <a:solidFill>
                  <a:srgbClr val="99CC00"/>
                </a:solidFill>
                <a:latin typeface="+mj-lt"/>
                <a:ea typeface="+mj-ea"/>
                <a:cs typeface="+mj-cs"/>
              </a:rPr>
              <a:t> (</a:t>
            </a:r>
            <a:r>
              <a:rPr lang="en-GB" altLang="pt-BR" sz="1500" b="1" dirty="0" err="1">
                <a:solidFill>
                  <a:srgbClr val="99CC00"/>
                </a:solidFill>
                <a:latin typeface="+mj-lt"/>
                <a:ea typeface="+mj-ea"/>
                <a:cs typeface="+mj-cs"/>
              </a:rPr>
              <a:t>titularidade</a:t>
            </a:r>
            <a:r>
              <a:rPr lang="en-GB" altLang="pt-BR" sz="1500" b="1" dirty="0">
                <a:solidFill>
                  <a:srgbClr val="99CC00"/>
                </a:solidFill>
                <a:latin typeface="+mj-lt"/>
                <a:ea typeface="+mj-ea"/>
                <a:cs typeface="+mj-cs"/>
              </a:rPr>
              <a:t> </a:t>
            </a:r>
            <a:r>
              <a:rPr lang="en-GB" altLang="pt-BR" sz="1500" b="1" dirty="0" err="1">
                <a:solidFill>
                  <a:srgbClr val="99CC00"/>
                </a:solidFill>
                <a:latin typeface="+mj-lt"/>
                <a:ea typeface="+mj-ea"/>
                <a:cs typeface="+mj-cs"/>
              </a:rPr>
              <a:t>individualizada</a:t>
            </a:r>
            <a:r>
              <a:rPr lang="en-GB" altLang="pt-BR" sz="1500" b="1" dirty="0">
                <a:solidFill>
                  <a:srgbClr val="99CC00"/>
                </a:solidFill>
                <a:latin typeface="+mj-lt"/>
                <a:ea typeface="+mj-ea"/>
                <a:cs typeface="+mj-cs"/>
              </a:rPr>
              <a:t>)</a:t>
            </a:r>
          </a:p>
        </p:txBody>
      </p:sp>
      <p:sp>
        <p:nvSpPr>
          <p:cNvPr id="9" name="Triângulo isósceles 8"/>
          <p:cNvSpPr/>
          <p:nvPr/>
        </p:nvSpPr>
        <p:spPr>
          <a:xfrm rot="10800000">
            <a:off x="1547665" y="3861048"/>
            <a:ext cx="6048672" cy="396044"/>
          </a:xfrm>
          <a:prstGeom prst="triangle">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17236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ACE PPT Template">
  <a:themeElements>
    <a:clrScheme name="ACE 2013">
      <a:dk1>
        <a:srgbClr val="333F48"/>
      </a:dk1>
      <a:lt1>
        <a:sysClr val="window" lastClr="FFFFFF"/>
      </a:lt1>
      <a:dk2>
        <a:srgbClr val="99CC00"/>
      </a:dk2>
      <a:lt2>
        <a:srgbClr val="333F48"/>
      </a:lt2>
      <a:accent1>
        <a:srgbClr val="99CC00"/>
      </a:accent1>
      <a:accent2>
        <a:srgbClr val="FFB81C"/>
      </a:accent2>
      <a:accent3>
        <a:srgbClr val="05C3DE"/>
      </a:accent3>
      <a:accent4>
        <a:srgbClr val="AD96DC"/>
      </a:accent4>
      <a:accent5>
        <a:srgbClr val="744F28"/>
      </a:accent5>
      <a:accent6>
        <a:srgbClr val="FE5000"/>
      </a:accent6>
      <a:hlink>
        <a:srgbClr val="99CC00"/>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CE PPT Template">
  <a:themeElements>
    <a:clrScheme name="ACE 2013">
      <a:dk1>
        <a:srgbClr val="333F48"/>
      </a:dk1>
      <a:lt1>
        <a:sysClr val="window" lastClr="FFFFFF"/>
      </a:lt1>
      <a:dk2>
        <a:srgbClr val="99CC00"/>
      </a:dk2>
      <a:lt2>
        <a:srgbClr val="333F48"/>
      </a:lt2>
      <a:accent1>
        <a:srgbClr val="99CC00"/>
      </a:accent1>
      <a:accent2>
        <a:srgbClr val="FFB81C"/>
      </a:accent2>
      <a:accent3>
        <a:srgbClr val="05C3DE"/>
      </a:accent3>
      <a:accent4>
        <a:srgbClr val="AD96DC"/>
      </a:accent4>
      <a:accent5>
        <a:srgbClr val="744F28"/>
      </a:accent5>
      <a:accent6>
        <a:srgbClr val="FE5000"/>
      </a:accent6>
      <a:hlink>
        <a:srgbClr val="99CC00"/>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ACE PPT Template</Template>
  <TotalTime>5829</TotalTime>
  <Words>4762</Words>
  <Application>Microsoft Office PowerPoint</Application>
  <PresentationFormat>Apresentação na tela (4:3)</PresentationFormat>
  <Paragraphs>741</Paragraphs>
  <Slides>59</Slides>
  <Notes>59</Notes>
  <HiddenSlides>0</HiddenSlides>
  <MMClips>0</MMClips>
  <ScaleCrop>false</ScaleCrop>
  <HeadingPairs>
    <vt:vector size="6" baseType="variant">
      <vt:variant>
        <vt:lpstr>Fontes usadas</vt:lpstr>
      </vt:variant>
      <vt:variant>
        <vt:i4>5</vt:i4>
      </vt:variant>
      <vt:variant>
        <vt:lpstr>Tema</vt:lpstr>
      </vt:variant>
      <vt:variant>
        <vt:i4>2</vt:i4>
      </vt:variant>
      <vt:variant>
        <vt:lpstr>Títulos de slides</vt:lpstr>
      </vt:variant>
      <vt:variant>
        <vt:i4>59</vt:i4>
      </vt:variant>
    </vt:vector>
  </HeadingPairs>
  <TitlesOfParts>
    <vt:vector size="66" baseType="lpstr">
      <vt:lpstr>Arial</vt:lpstr>
      <vt:lpstr>Arial Narrow</vt:lpstr>
      <vt:lpstr>Calibri</vt:lpstr>
      <vt:lpstr>News Gothic</vt:lpstr>
      <vt:lpstr>Wingdings</vt:lpstr>
      <vt:lpstr>ACE PPT Template</vt:lpstr>
      <vt:lpstr>1_ACE PPT Template</vt:lpstr>
      <vt:lpstr>SEGURO PARA RISCOS AMBIENTAIS</vt:lpstr>
      <vt:lpstr>AGENDA</vt:lpstr>
      <vt:lpstr>ACE</vt:lpstr>
      <vt:lpstr>ORIGEM E RETROSPECTIVA SEGURO AMBIENTAL</vt:lpstr>
      <vt:lpstr>Origem e Evolução – Estados Unidos</vt:lpstr>
      <vt:lpstr>Retrospectiva Brasil</vt:lpstr>
      <vt:lpstr>Mercado de Seguros para Riscos Ambientais – 2015</vt:lpstr>
      <vt:lpstr>LEGISLAÇÃO AMBIENTAL</vt:lpstr>
      <vt:lpstr>Evolução e Foco</vt:lpstr>
      <vt:lpstr>PONTOS IMPORTANTES</vt:lpstr>
      <vt:lpstr>Pontos importantes</vt:lpstr>
      <vt:lpstr>DESAFIOS PARA DESENVOLVIMENTO DO MERCADO</vt:lpstr>
      <vt:lpstr>DESAFIO #1</vt:lpstr>
      <vt:lpstr> Riscos Ambientais vs. Catástrofes Naturais</vt:lpstr>
      <vt:lpstr>DESAFIO #2</vt:lpstr>
      <vt:lpstr> Gap nas coberturas dos seguros</vt:lpstr>
      <vt:lpstr>Poluição Súbita e Acidental (RC Geral)</vt:lpstr>
      <vt:lpstr>Comparativo – RC Geral vs. Property vs. Ambiental</vt:lpstr>
      <vt:lpstr>Transporte (Cobertura Adicional de Limpeza)</vt:lpstr>
      <vt:lpstr>DESAFIO #3</vt:lpstr>
      <vt:lpstr>D&amp;O (exposições ambientais)</vt:lpstr>
      <vt:lpstr>DESAFIO #4</vt:lpstr>
      <vt:lpstr>Fontes – Caminhos – Receptores</vt:lpstr>
      <vt:lpstr>Exemplos de Fontes – Caminhos – Receptores</vt:lpstr>
      <vt:lpstr>Exposições Ambientais Comuns em Processos Produtivos</vt:lpstr>
      <vt:lpstr>DESAFIO #5</vt:lpstr>
      <vt:lpstr>Case #1 – Indústria Química</vt:lpstr>
      <vt:lpstr>Case #2 – Operação Portuária</vt:lpstr>
      <vt:lpstr>Case #3 – Concessão Rodoviária</vt:lpstr>
      <vt:lpstr>Case #4 – Usina de Açúcar e Álcool</vt:lpstr>
      <vt:lpstr>Case #5 – Indústria de Madeiras</vt:lpstr>
      <vt:lpstr>Case #6 – Usina de Açúcar e Álcool</vt:lpstr>
      <vt:lpstr>Case #7 – Transporte Rodoviário</vt:lpstr>
      <vt:lpstr>Case #8 – Transporte Ferroviário</vt:lpstr>
      <vt:lpstr>DESAFIO #6</vt:lpstr>
      <vt:lpstr>Lançamento acidental de amonia de uma planta industrial de laticínios mataram 3.5 toneladas de peixe:</vt:lpstr>
      <vt:lpstr>Problemas para conter incêndio num aterro resultou em custos significativos para o Operador:</vt:lpstr>
      <vt:lpstr>Incêndio em fábrica de tintas e vernizes amplia contaminação da área resultando em custos para Segurado:</vt:lpstr>
      <vt:lpstr>DESAFIO #7</vt:lpstr>
      <vt:lpstr>Contaminação Pré-Existente (Passivo Ambiental)</vt:lpstr>
      <vt:lpstr>DESAFIO #8</vt:lpstr>
      <vt:lpstr>Renovação das Licenças Ambientais</vt:lpstr>
      <vt:lpstr>DESAFIO #9</vt:lpstr>
      <vt:lpstr>ISE – 2014/2015</vt:lpstr>
      <vt:lpstr>ISE – 2015/2016 – Nova Versão</vt:lpstr>
      <vt:lpstr>Ferramentas de Gestão de Risco </vt:lpstr>
      <vt:lpstr>DESAFIO #10</vt:lpstr>
      <vt:lpstr>Funcionamento da Apólice Gatilho de Acionamento</vt:lpstr>
      <vt:lpstr>Funcionamento da Apólice Cobertura Principal</vt:lpstr>
      <vt:lpstr>APÓLICES &amp; CONDIÇÕES DO PRODUTO</vt:lpstr>
      <vt:lpstr>Tipos de Apólices</vt:lpstr>
      <vt:lpstr>Ambiental para Operações ACE (PPL)</vt:lpstr>
      <vt:lpstr>Ambiental para Transportes ACE (TPL)</vt:lpstr>
      <vt:lpstr>NOSSOS CLIENTES</vt:lpstr>
      <vt:lpstr>Nossos clientes</vt:lpstr>
      <vt:lpstr>MEUS CONTATOS</vt:lpstr>
      <vt:lpstr>Meus contatos</vt:lpstr>
      <vt:lpstr>DÚVIDAS ?</vt:lpstr>
      <vt:lpstr>Apresentação do PowerPoint</vt:lpstr>
    </vt:vector>
  </TitlesOfParts>
  <Company>ACE European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Gagnerot, Valerie</dc:creator>
  <cp:lastModifiedBy>Fabio Garcia Barreto</cp:lastModifiedBy>
  <cp:revision>285</cp:revision>
  <cp:lastPrinted>2014-11-10T18:47:16Z</cp:lastPrinted>
  <dcterms:created xsi:type="dcterms:W3CDTF">2013-10-16T17:32:18Z</dcterms:created>
  <dcterms:modified xsi:type="dcterms:W3CDTF">2015-10-28T16:33:26Z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IsFrozen">
    <vt:lpwstr>False</vt:lpwstr>
  </property>
  <property fmtid="{D5CDD505-2E9C-101B-9397-08002B2CF9AE}" pid="3" name="Offisync_UpdateToken">
    <vt:lpwstr>5</vt:lpwstr>
  </property>
  <property fmtid="{D5CDD505-2E9C-101B-9397-08002B2CF9AE}" pid="4" name="Offisync_IsSaved">
    <vt:lpwstr>False</vt:lpwstr>
  </property>
  <property fmtid="{D5CDD505-2E9C-101B-9397-08002B2CF9AE}" pid="5" name="Offisync_ProviderName">
    <vt:lpwstr>Jive</vt:lpwstr>
  </property>
  <property fmtid="{D5CDD505-2E9C-101B-9397-08002B2CF9AE}" pid="6" name="Jive_LatestUserAccountName">
    <vt:lpwstr>cxlach</vt:lpwstr>
  </property>
  <property fmtid="{D5CDD505-2E9C-101B-9397-08002B2CF9AE}" pid="7" name="Offisync_ProviderInitializationData">
    <vt:lpwstr>https://village.acegroup.com</vt:lpwstr>
  </property>
  <property fmtid="{D5CDD505-2E9C-101B-9397-08002B2CF9AE}" pid="8" name="Offisync_UniqueId">
    <vt:lpwstr>23585</vt:lpwstr>
  </property>
  <property fmtid="{D5CDD505-2E9C-101B-9397-08002B2CF9AE}" pid="9" name="Jive_VersionGuid">
    <vt:lpwstr>d11b26a3-9fa9-461f-ae70-a95d2589f24c</vt:lpwstr>
  </property>
  <property fmtid="{D5CDD505-2E9C-101B-9397-08002B2CF9AE}" pid="10" name="Offisync_ServerID">
    <vt:lpwstr>94ca9b7a-279b-472e-ae48-b4a7c6e36abf</vt:lpwstr>
  </property>
  <property fmtid="{D5CDD505-2E9C-101B-9397-08002B2CF9AE}" pid="11" name="Jive_ModifiedButNotPublished">
    <vt:lpwstr>True</vt:lpwstr>
  </property>
</Properties>
</file>